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4"/>
  </p:notesMasterIdLst>
  <p:sldIdLst>
    <p:sldId id="258" r:id="rId3"/>
    <p:sldId id="257" r:id="rId4"/>
    <p:sldId id="261" r:id="rId5"/>
    <p:sldId id="262" r:id="rId6"/>
    <p:sldId id="259" r:id="rId7"/>
    <p:sldId id="316" r:id="rId8"/>
    <p:sldId id="317" r:id="rId9"/>
    <p:sldId id="263" r:id="rId10"/>
    <p:sldId id="318" r:id="rId11"/>
    <p:sldId id="327" r:id="rId12"/>
    <p:sldId id="273" r:id="rId13"/>
    <p:sldId id="270" r:id="rId14"/>
    <p:sldId id="322" r:id="rId15"/>
    <p:sldId id="323" r:id="rId16"/>
    <p:sldId id="324" r:id="rId17"/>
    <p:sldId id="325" r:id="rId18"/>
    <p:sldId id="326" r:id="rId19"/>
    <p:sldId id="271" r:id="rId20"/>
    <p:sldId id="281" r:id="rId21"/>
    <p:sldId id="321" r:id="rId22"/>
    <p:sldId id="278" r:id="rId23"/>
  </p:sldIdLst>
  <p:sldSz cx="12192000" cy="6858000"/>
  <p:notesSz cx="6858000" cy="9144000"/>
  <p:embeddedFontLst>
    <p:embeddedFont>
      <p:font typeface="Arial Black" panose="020B0A04020102020204" pitchFamily="34" charset="0"/>
      <p:bold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Fira Code" panose="020B0809050000020004" pitchFamily="49" charset="0"/>
      <p:regular r:id="rId32"/>
      <p:bold r:id="rId33"/>
    </p:embeddedFont>
    <p:embeddedFont>
      <p:font typeface="Fira Code Light" panose="020B0809050000020004" pitchFamily="49" charset="0"/>
      <p:regular r:id="rId34"/>
    </p:embeddedFont>
    <p:embeddedFont>
      <p:font typeface="Oswald" panose="00000500000000000000" pitchFamily="2" charset="0"/>
      <p:regular r:id="rId35"/>
      <p:bold r:id="rId36"/>
    </p:embeddedFont>
    <p:embeddedFont>
      <p:font typeface="Roboto" panose="02000000000000000000" pitchFamily="2" charset="0"/>
      <p:regular r:id="rId37"/>
      <p:bold r:id="rId38"/>
      <p:italic r:id="rId39"/>
      <p:boldItalic r:id="rId40"/>
    </p:embeddedFont>
    <p:embeddedFont>
      <p:font typeface="Roboto Condensed Light" panose="02000000000000000000" pitchFamily="2" charset="0"/>
      <p:regular r:id="rId41"/>
      <p: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ECB0285F-61A0-41F3-A624-EEB91592934A}">
          <p14:sldIdLst>
            <p14:sldId id="258"/>
            <p14:sldId id="257"/>
          </p14:sldIdLst>
        </p14:section>
        <p14:section name="2" id="{A81941F2-77EC-4E96-A856-8A7FF4772367}">
          <p14:sldIdLst>
            <p14:sldId id="261"/>
            <p14:sldId id="262"/>
          </p14:sldIdLst>
        </p14:section>
        <p14:section name="1" id="{1C9BE9B0-02B1-427D-BDC5-9B6A1F0E0D5D}">
          <p14:sldIdLst>
            <p14:sldId id="259"/>
            <p14:sldId id="316"/>
            <p14:sldId id="317"/>
          </p14:sldIdLst>
        </p14:section>
        <p14:section name="11" id="{B43AF748-5078-42A6-B6AD-832D971A11BF}">
          <p14:sldIdLst>
            <p14:sldId id="263"/>
            <p14:sldId id="318"/>
            <p14:sldId id="327"/>
          </p14:sldIdLst>
        </p14:section>
        <p14:section name="7" id="{47B6B03C-E89B-48AF-BAC8-91AA00E19E6E}">
          <p14:sldIdLst>
            <p14:sldId id="273"/>
            <p14:sldId id="270"/>
            <p14:sldId id="322"/>
            <p14:sldId id="323"/>
            <p14:sldId id="324"/>
            <p14:sldId id="325"/>
            <p14:sldId id="326"/>
          </p14:sldIdLst>
        </p14:section>
        <p14:section name="8" id="{8EA912A3-6D7D-4E42-AA09-ED569624AB2A}">
          <p14:sldIdLst>
            <p14:sldId id="271"/>
            <p14:sldId id="281"/>
            <p14:sldId id="321"/>
          </p14:sldIdLst>
        </p14:section>
        <p14:section name="9" id="{93AE49DB-5B73-49D4-87FA-FAF590FBE7A1}">
          <p14:sldIdLst>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3644"/>
    <a:srgbClr val="282C36"/>
    <a:srgbClr val="3448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3" autoAdjust="0"/>
    <p:restoredTop sz="94660"/>
  </p:normalViewPr>
  <p:slideViewPr>
    <p:cSldViewPr snapToGrid="0" showGuides="1">
      <p:cViewPr>
        <p:scale>
          <a:sx n="66" d="100"/>
          <a:sy n="66" d="100"/>
        </p:scale>
        <p:origin x="653" y="16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C4DD0-B794-4926-BACB-E3F791B9D8D3}" type="datetimeFigureOut">
              <a:rPr lang="en-US" smtClean="0"/>
              <a:t>10/20/2024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83D9A-8776-48BE-8F8A-0E39B6AC10F6}" type="slidenum">
              <a:rPr lang="en-US" smtClean="0"/>
              <a:t>‹#›</a:t>
            </a:fld>
            <a:endParaRPr lang="en-US"/>
          </a:p>
        </p:txBody>
      </p:sp>
    </p:spTree>
    <p:extLst>
      <p:ext uri="{BB962C8B-B14F-4D97-AF65-F5344CB8AC3E}">
        <p14:creationId xmlns:p14="http://schemas.microsoft.com/office/powerpoint/2010/main" val="1624470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67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5326C-E6AD-CDF9-FC7E-31B978C4E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1B82FA1-A26A-CC7B-A8DC-BFF055D57F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7BBC5C8-76EB-1D9C-8F04-655AC0D5A8FB}"/>
              </a:ext>
            </a:extLst>
          </p:cNvPr>
          <p:cNvSpPr>
            <a:spLocks noGrp="1"/>
          </p:cNvSpPr>
          <p:nvPr>
            <p:ph type="dt" sz="half" idx="10"/>
          </p:nvPr>
        </p:nvSpPr>
        <p:spPr/>
        <p:txBody>
          <a:bodyPr/>
          <a:lstStyle/>
          <a:p>
            <a:fld id="{923688C3-0F3D-419E-90DC-B54AE61DDDE5}" type="datetimeFigureOut">
              <a:rPr lang="en-AU" smtClean="0"/>
              <a:t>20/10/2024</a:t>
            </a:fld>
            <a:endParaRPr lang="en-AU"/>
          </a:p>
        </p:txBody>
      </p:sp>
      <p:sp>
        <p:nvSpPr>
          <p:cNvPr id="5" name="Footer Placeholder 4">
            <a:extLst>
              <a:ext uri="{FF2B5EF4-FFF2-40B4-BE49-F238E27FC236}">
                <a16:creationId xmlns:a16="http://schemas.microsoft.com/office/drawing/2014/main" id="{EDAC76A1-8A12-0C0C-8D81-E7C27E21D2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7FD34B5-9FF0-1318-DDC1-AC2F561F6716}"/>
              </a:ext>
            </a:extLst>
          </p:cNvPr>
          <p:cNvSpPr>
            <a:spLocks noGrp="1"/>
          </p:cNvSpPr>
          <p:nvPr>
            <p:ph type="sldNum" sz="quarter" idx="12"/>
          </p:nvPr>
        </p:nvSpPr>
        <p:spPr/>
        <p:txBody>
          <a:bodyPr/>
          <a:lstStyle/>
          <a:p>
            <a:fld id="{A33E9350-FF06-4E4C-A35A-A885AB80E386}" type="slidenum">
              <a:rPr lang="en-AU" smtClean="0"/>
              <a:t>‹#›</a:t>
            </a:fld>
            <a:endParaRPr lang="en-AU"/>
          </a:p>
        </p:txBody>
      </p:sp>
    </p:spTree>
    <p:extLst>
      <p:ext uri="{BB962C8B-B14F-4D97-AF65-F5344CB8AC3E}">
        <p14:creationId xmlns:p14="http://schemas.microsoft.com/office/powerpoint/2010/main" val="4117947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E5623-3672-77EA-DE14-31376A9A687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93FEC3D-E69D-C585-0DBB-64E4CA0FBB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EB63AF3-497F-A86D-CA8E-5D2A26172191}"/>
              </a:ext>
            </a:extLst>
          </p:cNvPr>
          <p:cNvSpPr>
            <a:spLocks noGrp="1"/>
          </p:cNvSpPr>
          <p:nvPr>
            <p:ph type="dt" sz="half" idx="10"/>
          </p:nvPr>
        </p:nvSpPr>
        <p:spPr/>
        <p:txBody>
          <a:bodyPr/>
          <a:lstStyle/>
          <a:p>
            <a:fld id="{923688C3-0F3D-419E-90DC-B54AE61DDDE5}" type="datetimeFigureOut">
              <a:rPr lang="en-AU" smtClean="0"/>
              <a:t>20/10/2024</a:t>
            </a:fld>
            <a:endParaRPr lang="en-AU"/>
          </a:p>
        </p:txBody>
      </p:sp>
      <p:sp>
        <p:nvSpPr>
          <p:cNvPr id="5" name="Footer Placeholder 4">
            <a:extLst>
              <a:ext uri="{FF2B5EF4-FFF2-40B4-BE49-F238E27FC236}">
                <a16:creationId xmlns:a16="http://schemas.microsoft.com/office/drawing/2014/main" id="{E58FB3D3-B99E-FDA3-F9B2-300AD219EF5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F7488F1-CAF2-E8DC-5405-3E9AC8B97D44}"/>
              </a:ext>
            </a:extLst>
          </p:cNvPr>
          <p:cNvSpPr>
            <a:spLocks noGrp="1"/>
          </p:cNvSpPr>
          <p:nvPr>
            <p:ph type="sldNum" sz="quarter" idx="12"/>
          </p:nvPr>
        </p:nvSpPr>
        <p:spPr/>
        <p:txBody>
          <a:bodyPr/>
          <a:lstStyle/>
          <a:p>
            <a:fld id="{A33E9350-FF06-4E4C-A35A-A885AB80E386}" type="slidenum">
              <a:rPr lang="en-AU" smtClean="0"/>
              <a:t>‹#›</a:t>
            </a:fld>
            <a:endParaRPr lang="en-AU"/>
          </a:p>
        </p:txBody>
      </p:sp>
    </p:spTree>
    <p:extLst>
      <p:ext uri="{BB962C8B-B14F-4D97-AF65-F5344CB8AC3E}">
        <p14:creationId xmlns:p14="http://schemas.microsoft.com/office/powerpoint/2010/main" val="177634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4CC90C-6DCD-5B57-352F-E4653C9038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ECC1F95-E18C-32ED-3F6C-DE6AA0DEAB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CA81B73-A19A-8463-5BF6-31F62617C822}"/>
              </a:ext>
            </a:extLst>
          </p:cNvPr>
          <p:cNvSpPr>
            <a:spLocks noGrp="1"/>
          </p:cNvSpPr>
          <p:nvPr>
            <p:ph type="dt" sz="half" idx="10"/>
          </p:nvPr>
        </p:nvSpPr>
        <p:spPr/>
        <p:txBody>
          <a:bodyPr/>
          <a:lstStyle/>
          <a:p>
            <a:fld id="{923688C3-0F3D-419E-90DC-B54AE61DDDE5}" type="datetimeFigureOut">
              <a:rPr lang="en-AU" smtClean="0"/>
              <a:t>20/10/2024</a:t>
            </a:fld>
            <a:endParaRPr lang="en-AU"/>
          </a:p>
        </p:txBody>
      </p:sp>
      <p:sp>
        <p:nvSpPr>
          <p:cNvPr id="5" name="Footer Placeholder 4">
            <a:extLst>
              <a:ext uri="{FF2B5EF4-FFF2-40B4-BE49-F238E27FC236}">
                <a16:creationId xmlns:a16="http://schemas.microsoft.com/office/drawing/2014/main" id="{9A99E41F-64E0-A9EF-947A-D3E254CCD28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FFB98F9-37D9-4CBB-4C81-8617DA2C352F}"/>
              </a:ext>
            </a:extLst>
          </p:cNvPr>
          <p:cNvSpPr>
            <a:spLocks noGrp="1"/>
          </p:cNvSpPr>
          <p:nvPr>
            <p:ph type="sldNum" sz="quarter" idx="12"/>
          </p:nvPr>
        </p:nvSpPr>
        <p:spPr/>
        <p:txBody>
          <a:bodyPr/>
          <a:lstStyle/>
          <a:p>
            <a:fld id="{A33E9350-FF06-4E4C-A35A-A885AB80E386}" type="slidenum">
              <a:rPr lang="en-AU" smtClean="0"/>
              <a:t>‹#›</a:t>
            </a:fld>
            <a:endParaRPr lang="en-AU"/>
          </a:p>
        </p:txBody>
      </p:sp>
    </p:spTree>
    <p:extLst>
      <p:ext uri="{BB962C8B-B14F-4D97-AF65-F5344CB8AC3E}">
        <p14:creationId xmlns:p14="http://schemas.microsoft.com/office/powerpoint/2010/main" val="2643938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960000" y="996667"/>
            <a:ext cx="10272000" cy="4884400"/>
          </a:xfrm>
          <a:prstGeom prst="roundRect">
            <a:avLst>
              <a:gd name="adj" fmla="val 3982"/>
            </a:avLst>
          </a:prstGeom>
          <a:solidFill>
            <a:srgbClr val="2928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1235233" y="1756433"/>
            <a:ext cx="5450400" cy="214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6667"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1235233" y="4120800"/>
            <a:ext cx="3955200" cy="565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grpSp>
        <p:nvGrpSpPr>
          <p:cNvPr id="12" name="Google Shape;12;p2"/>
          <p:cNvGrpSpPr/>
          <p:nvPr/>
        </p:nvGrpSpPr>
        <p:grpSpPr>
          <a:xfrm>
            <a:off x="11232000" y="279001"/>
            <a:ext cx="578067" cy="1051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416683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0" name="Google Shape;30;p4"/>
          <p:cNvSpPr/>
          <p:nvPr/>
        </p:nvSpPr>
        <p:spPr>
          <a:xfrm>
            <a:off x="960000" y="1585200"/>
            <a:ext cx="10272000" cy="4552800"/>
          </a:xfrm>
          <a:prstGeom prst="roundRect">
            <a:avLst>
              <a:gd name="adj" fmla="val 4651"/>
            </a:avLst>
          </a:prstGeom>
          <a:solidFill>
            <a:srgbClr val="2928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4"/>
          <p:cNvSpPr txBox="1">
            <a:spLocks noGrp="1"/>
          </p:cNvSpPr>
          <p:nvPr>
            <p:ph type="title"/>
          </p:nvPr>
        </p:nvSpPr>
        <p:spPr>
          <a:xfrm>
            <a:off x="960000" y="720000"/>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960000" y="1585200"/>
            <a:ext cx="10272000" cy="4506800"/>
          </a:xfrm>
          <a:prstGeom prst="rect">
            <a:avLst/>
          </a:prstGeom>
        </p:spPr>
        <p:txBody>
          <a:bodyPr spcFirstLastPara="1" wrap="square" lIns="91425" tIns="91425" rIns="91425" bIns="91425" anchor="ctr" anchorCtr="0">
            <a:noAutofit/>
          </a:bodyPr>
          <a:lstStyle>
            <a:lvl1pPr marL="609585" lvl="0" indent="-397923" rtl="0">
              <a:lnSpc>
                <a:spcPct val="100000"/>
              </a:lnSpc>
              <a:spcBef>
                <a:spcPts val="0"/>
              </a:spcBef>
              <a:spcAft>
                <a:spcPts val="0"/>
              </a:spcAft>
              <a:buClr>
                <a:schemeClr val="accent1"/>
              </a:buClr>
              <a:buSzPts val="1100"/>
              <a:buAutoNum type="arabicPeriod"/>
              <a:defRPr sz="1333"/>
            </a:lvl1pPr>
            <a:lvl2pPr marL="1219170" lvl="1" indent="-406390" rtl="0">
              <a:lnSpc>
                <a:spcPct val="115000"/>
              </a:lnSpc>
              <a:spcBef>
                <a:spcPts val="0"/>
              </a:spcBef>
              <a:spcAft>
                <a:spcPts val="0"/>
              </a:spcAft>
              <a:buSzPts val="1200"/>
              <a:buFont typeface="Roboto Condensed Light"/>
              <a:buAutoNum type="alphaLcPeriod"/>
              <a:defRPr/>
            </a:lvl2pPr>
            <a:lvl3pPr marL="1828754" lvl="2" indent="-406390" rtl="0">
              <a:lnSpc>
                <a:spcPct val="115000"/>
              </a:lnSpc>
              <a:spcBef>
                <a:spcPts val="0"/>
              </a:spcBef>
              <a:spcAft>
                <a:spcPts val="0"/>
              </a:spcAft>
              <a:buSzPts val="1200"/>
              <a:buFont typeface="Roboto Condensed Light"/>
              <a:buAutoNum type="romanLcPeriod"/>
              <a:defRPr/>
            </a:lvl3pPr>
            <a:lvl4pPr marL="2438339" lvl="3" indent="-406390" rtl="0">
              <a:lnSpc>
                <a:spcPct val="115000"/>
              </a:lnSpc>
              <a:spcBef>
                <a:spcPts val="0"/>
              </a:spcBef>
              <a:spcAft>
                <a:spcPts val="0"/>
              </a:spcAft>
              <a:buSzPts val="1200"/>
              <a:buFont typeface="Roboto Condensed Light"/>
              <a:buAutoNum type="arabicPeriod"/>
              <a:defRPr/>
            </a:lvl4pPr>
            <a:lvl5pPr marL="3047924" lvl="4" indent="-406390" rtl="0">
              <a:lnSpc>
                <a:spcPct val="115000"/>
              </a:lnSpc>
              <a:spcBef>
                <a:spcPts val="0"/>
              </a:spcBef>
              <a:spcAft>
                <a:spcPts val="0"/>
              </a:spcAft>
              <a:buSzPts val="1200"/>
              <a:buFont typeface="Roboto Condensed Light"/>
              <a:buAutoNum type="alphaLcPeriod"/>
              <a:defRPr/>
            </a:lvl5pPr>
            <a:lvl6pPr marL="3657509" lvl="5" indent="-406390" rtl="0">
              <a:lnSpc>
                <a:spcPct val="115000"/>
              </a:lnSpc>
              <a:spcBef>
                <a:spcPts val="0"/>
              </a:spcBef>
              <a:spcAft>
                <a:spcPts val="0"/>
              </a:spcAft>
              <a:buSzPts val="1200"/>
              <a:buFont typeface="Roboto Condensed Light"/>
              <a:buAutoNum type="romanLcPeriod"/>
              <a:defRPr/>
            </a:lvl6pPr>
            <a:lvl7pPr marL="4267093" lvl="6" indent="-406390" rtl="0">
              <a:lnSpc>
                <a:spcPct val="115000"/>
              </a:lnSpc>
              <a:spcBef>
                <a:spcPts val="0"/>
              </a:spcBef>
              <a:spcAft>
                <a:spcPts val="0"/>
              </a:spcAft>
              <a:buSzPts val="1200"/>
              <a:buFont typeface="Roboto Condensed Light"/>
              <a:buAutoNum type="arabicPeriod"/>
              <a:defRPr/>
            </a:lvl7pPr>
            <a:lvl8pPr marL="4876678" lvl="7" indent="-406390" rtl="0">
              <a:lnSpc>
                <a:spcPct val="115000"/>
              </a:lnSpc>
              <a:spcBef>
                <a:spcPts val="0"/>
              </a:spcBef>
              <a:spcAft>
                <a:spcPts val="0"/>
              </a:spcAft>
              <a:buSzPts val="1200"/>
              <a:buFont typeface="Roboto Condensed Light"/>
              <a:buAutoNum type="alphaLcPeriod"/>
              <a:defRPr/>
            </a:lvl8pPr>
            <a:lvl9pPr marL="5486263" lvl="8" indent="-406390" rtl="0">
              <a:lnSpc>
                <a:spcPct val="115000"/>
              </a:lnSpc>
              <a:spcBef>
                <a:spcPts val="0"/>
              </a:spcBef>
              <a:spcAft>
                <a:spcPts val="0"/>
              </a:spcAft>
              <a:buSzPts val="1200"/>
              <a:buFont typeface="Roboto Condensed Light"/>
              <a:buAutoNum type="romanLcPeriod"/>
              <a:defRPr/>
            </a:lvl9pPr>
          </a:lstStyle>
          <a:p>
            <a:endParaRPr/>
          </a:p>
        </p:txBody>
      </p:sp>
      <p:grpSp>
        <p:nvGrpSpPr>
          <p:cNvPr id="33" name="Google Shape;33;p4"/>
          <p:cNvGrpSpPr/>
          <p:nvPr/>
        </p:nvGrpSpPr>
        <p:grpSpPr>
          <a:xfrm>
            <a:off x="11232000" y="279001"/>
            <a:ext cx="578067" cy="105199"/>
            <a:chOff x="8424000" y="285450"/>
            <a:chExt cx="433550" cy="78899"/>
          </a:xfrm>
        </p:grpSpPr>
        <p:cxnSp>
          <p:nvCxnSpPr>
            <p:cNvPr id="34" name="Google Shape;34;p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5" name="Google Shape;35;p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8" name="Google Shape;38;p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182308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61"/>
        <p:cNvGrpSpPr/>
        <p:nvPr/>
      </p:nvGrpSpPr>
      <p:grpSpPr>
        <a:xfrm>
          <a:off x="0" y="0"/>
          <a:ext cx="0" cy="0"/>
          <a:chOff x="0" y="0"/>
          <a:chExt cx="0" cy="0"/>
        </a:xfrm>
      </p:grpSpPr>
      <p:sp>
        <p:nvSpPr>
          <p:cNvPr id="162" name="Google Shape;162;p17"/>
          <p:cNvSpPr/>
          <p:nvPr/>
        </p:nvSpPr>
        <p:spPr>
          <a:xfrm>
            <a:off x="960000" y="996667"/>
            <a:ext cx="10272000" cy="4884400"/>
          </a:xfrm>
          <a:prstGeom prst="roundRect">
            <a:avLst>
              <a:gd name="adj" fmla="val 3982"/>
            </a:avLst>
          </a:prstGeom>
          <a:solidFill>
            <a:srgbClr val="2928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17"/>
          <p:cNvSpPr txBox="1">
            <a:spLocks noGrp="1"/>
          </p:cNvSpPr>
          <p:nvPr>
            <p:ph type="subTitle" idx="1"/>
          </p:nvPr>
        </p:nvSpPr>
        <p:spPr>
          <a:xfrm>
            <a:off x="3267600" y="3425800"/>
            <a:ext cx="5656800" cy="1188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7"/>
          <p:cNvSpPr txBox="1">
            <a:spLocks noGrp="1"/>
          </p:cNvSpPr>
          <p:nvPr>
            <p:ph type="title"/>
          </p:nvPr>
        </p:nvSpPr>
        <p:spPr>
          <a:xfrm>
            <a:off x="2395000" y="1688633"/>
            <a:ext cx="7402000" cy="17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65" name="Google Shape;165;p17"/>
          <p:cNvGrpSpPr/>
          <p:nvPr/>
        </p:nvGrpSpPr>
        <p:grpSpPr>
          <a:xfrm>
            <a:off x="11232000" y="279001"/>
            <a:ext cx="578067" cy="105199"/>
            <a:chOff x="8424000" y="285450"/>
            <a:chExt cx="433550" cy="78899"/>
          </a:xfrm>
        </p:grpSpPr>
        <p:cxnSp>
          <p:nvCxnSpPr>
            <p:cNvPr id="166" name="Google Shape;166;p1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67" name="Google Shape;167;p1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8" name="Google Shape;168;p17"/>
            <p:cNvGrpSpPr/>
            <p:nvPr/>
          </p:nvGrpSpPr>
          <p:grpSpPr>
            <a:xfrm>
              <a:off x="8785929" y="285450"/>
              <a:ext cx="71621" cy="78899"/>
              <a:chOff x="3621700" y="273825"/>
              <a:chExt cx="100875" cy="111125"/>
            </a:xfrm>
          </p:grpSpPr>
          <p:cxnSp>
            <p:nvCxnSpPr>
              <p:cNvPr id="169" name="Google Shape;169;p1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0" name="Google Shape;170;p1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999306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6"/>
        <p:cNvGrpSpPr/>
        <p:nvPr/>
      </p:nvGrpSpPr>
      <p:grpSpPr>
        <a:xfrm>
          <a:off x="0" y="0"/>
          <a:ext cx="0" cy="0"/>
          <a:chOff x="0" y="0"/>
          <a:chExt cx="0" cy="0"/>
        </a:xfrm>
      </p:grpSpPr>
      <p:sp>
        <p:nvSpPr>
          <p:cNvPr id="307" name="Google Shape;307;p26"/>
          <p:cNvSpPr txBox="1"/>
          <p:nvPr/>
        </p:nvSpPr>
        <p:spPr>
          <a:xfrm>
            <a:off x="1061600" y="146400"/>
            <a:ext cx="1421600" cy="370400"/>
          </a:xfrm>
          <a:prstGeom prst="rect">
            <a:avLst/>
          </a:prstGeom>
          <a:noFill/>
          <a:ln>
            <a:noFill/>
          </a:ln>
        </p:spPr>
        <p:txBody>
          <a:bodyPr spcFirstLastPara="1" wrap="square" lIns="0" tIns="121900" rIns="121900" bIns="121900" anchor="ctr" anchorCtr="0">
            <a:noAutofit/>
          </a:bodyPr>
          <a:lstStyle/>
          <a:p>
            <a:pPr marL="0" lvl="0" indent="0" algn="l" rtl="0">
              <a:spcBef>
                <a:spcPts val="0"/>
              </a:spcBef>
              <a:spcAft>
                <a:spcPts val="0"/>
              </a:spcAft>
              <a:buNone/>
            </a:pPr>
            <a:r>
              <a:rPr lang="en" sz="1333">
                <a:solidFill>
                  <a:schemeClr val="dk2"/>
                </a:solidFill>
                <a:latin typeface="Oswald"/>
                <a:ea typeface="Oswald"/>
                <a:cs typeface="Oswald"/>
                <a:sym typeface="Oswald"/>
              </a:rPr>
              <a:t>YOUR LOGO HERE</a:t>
            </a:r>
            <a:endParaRPr sz="1333">
              <a:solidFill>
                <a:schemeClr val="dk2"/>
              </a:solidFill>
              <a:latin typeface="Oswald"/>
              <a:ea typeface="Oswald"/>
              <a:cs typeface="Oswald"/>
              <a:sym typeface="Oswald"/>
            </a:endParaRPr>
          </a:p>
        </p:txBody>
      </p:sp>
      <p:grpSp>
        <p:nvGrpSpPr>
          <p:cNvPr id="308" name="Google Shape;308;p26"/>
          <p:cNvGrpSpPr/>
          <p:nvPr/>
        </p:nvGrpSpPr>
        <p:grpSpPr>
          <a:xfrm>
            <a:off x="382168" y="5333333"/>
            <a:ext cx="194489" cy="1277668"/>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18" name="Google Shape;318;p26">
            <a:hlinkClick r:id="rId2" action="ppaction://hlinksldjump"/>
          </p:cNvPr>
          <p:cNvSpPr txBox="1"/>
          <p:nvPr/>
        </p:nvSpPr>
        <p:spPr>
          <a:xfrm>
            <a:off x="10388467" y="6341200"/>
            <a:ext cx="1421600" cy="370400"/>
          </a:xfrm>
          <a:prstGeom prst="rect">
            <a:avLst/>
          </a:prstGeom>
          <a:noFill/>
          <a:ln>
            <a:noFill/>
          </a:ln>
        </p:spPr>
        <p:txBody>
          <a:bodyPr spcFirstLastPara="1" wrap="square" lIns="121900" tIns="121900" rIns="0" bIns="121900" anchor="ctr" anchorCtr="0">
            <a:noAutofit/>
          </a:bodyPr>
          <a:lstStyle/>
          <a:p>
            <a:pPr marL="0" lvl="0" indent="0" algn="r" rtl="0">
              <a:spcBef>
                <a:spcPts val="0"/>
              </a:spcBef>
              <a:spcAft>
                <a:spcPts val="0"/>
              </a:spcAft>
              <a:buNone/>
            </a:pPr>
            <a:r>
              <a:rPr lang="en" sz="1333">
                <a:solidFill>
                  <a:schemeClr val="dk2"/>
                </a:solidFill>
                <a:latin typeface="Oswald"/>
                <a:ea typeface="Oswald"/>
                <a:cs typeface="Oswald"/>
                <a:sym typeface="Oswald"/>
              </a:rPr>
              <a:t>INDEX.HTML</a:t>
            </a:r>
            <a:endParaRPr sz="1333">
              <a:solidFill>
                <a:schemeClr val="dk2"/>
              </a:solidFill>
              <a:latin typeface="Oswald"/>
              <a:ea typeface="Oswald"/>
              <a:cs typeface="Oswald"/>
              <a:sym typeface="Oswald"/>
            </a:endParaRPr>
          </a:p>
        </p:txBody>
      </p:sp>
      <p:grpSp>
        <p:nvGrpSpPr>
          <p:cNvPr id="319" name="Google Shape;319;p26"/>
          <p:cNvGrpSpPr/>
          <p:nvPr/>
        </p:nvGrpSpPr>
        <p:grpSpPr>
          <a:xfrm>
            <a:off x="11232000" y="279001"/>
            <a:ext cx="578067" cy="1051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399049" y="252034"/>
            <a:ext cx="177607" cy="159125"/>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1340132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29"/>
        <p:cNvGrpSpPr/>
        <p:nvPr/>
      </p:nvGrpSpPr>
      <p:grpSpPr>
        <a:xfrm>
          <a:off x="0" y="0"/>
          <a:ext cx="0" cy="0"/>
          <a:chOff x="0" y="0"/>
          <a:chExt cx="0" cy="0"/>
        </a:xfrm>
      </p:grpSpPr>
      <p:sp>
        <p:nvSpPr>
          <p:cNvPr id="330" name="Google Shape;330;p27"/>
          <p:cNvSpPr txBox="1"/>
          <p:nvPr/>
        </p:nvSpPr>
        <p:spPr>
          <a:xfrm>
            <a:off x="1061600" y="146400"/>
            <a:ext cx="1421600" cy="370400"/>
          </a:xfrm>
          <a:prstGeom prst="rect">
            <a:avLst/>
          </a:prstGeom>
          <a:noFill/>
          <a:ln>
            <a:noFill/>
          </a:ln>
        </p:spPr>
        <p:txBody>
          <a:bodyPr spcFirstLastPara="1" wrap="square" lIns="0" tIns="121900" rIns="121900" bIns="121900" anchor="ctr" anchorCtr="0">
            <a:noAutofit/>
          </a:bodyPr>
          <a:lstStyle/>
          <a:p>
            <a:pPr marL="0" lvl="0" indent="0" algn="l" rtl="0">
              <a:spcBef>
                <a:spcPts val="0"/>
              </a:spcBef>
              <a:spcAft>
                <a:spcPts val="0"/>
              </a:spcAft>
              <a:buNone/>
            </a:pPr>
            <a:r>
              <a:rPr lang="en" sz="1333">
                <a:solidFill>
                  <a:schemeClr val="dk2"/>
                </a:solidFill>
                <a:latin typeface="Oswald"/>
                <a:ea typeface="Oswald"/>
                <a:cs typeface="Oswald"/>
                <a:sym typeface="Oswald"/>
              </a:rPr>
              <a:t>YOUR LOGO HERE</a:t>
            </a:r>
            <a:endParaRPr sz="1333">
              <a:solidFill>
                <a:schemeClr val="dk2"/>
              </a:solidFill>
              <a:latin typeface="Oswald"/>
              <a:ea typeface="Oswald"/>
              <a:cs typeface="Oswald"/>
              <a:sym typeface="Oswald"/>
            </a:endParaRPr>
          </a:p>
        </p:txBody>
      </p:sp>
      <p:grpSp>
        <p:nvGrpSpPr>
          <p:cNvPr id="331" name="Google Shape;331;p27"/>
          <p:cNvGrpSpPr/>
          <p:nvPr/>
        </p:nvGrpSpPr>
        <p:grpSpPr>
          <a:xfrm>
            <a:off x="382168" y="5333333"/>
            <a:ext cx="194489" cy="1277668"/>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41" name="Google Shape;341;p27">
            <a:hlinkClick r:id="rId2" action="ppaction://hlinksldjump"/>
          </p:cNvPr>
          <p:cNvSpPr txBox="1"/>
          <p:nvPr/>
        </p:nvSpPr>
        <p:spPr>
          <a:xfrm>
            <a:off x="10388467" y="6341200"/>
            <a:ext cx="1421600" cy="370400"/>
          </a:xfrm>
          <a:prstGeom prst="rect">
            <a:avLst/>
          </a:prstGeom>
          <a:noFill/>
          <a:ln>
            <a:noFill/>
          </a:ln>
        </p:spPr>
        <p:txBody>
          <a:bodyPr spcFirstLastPara="1" wrap="square" lIns="121900" tIns="121900" rIns="0" bIns="121900" anchor="ctr" anchorCtr="0">
            <a:noAutofit/>
          </a:bodyPr>
          <a:lstStyle/>
          <a:p>
            <a:pPr marL="0" lvl="0" indent="0" algn="r" rtl="0">
              <a:spcBef>
                <a:spcPts val="0"/>
              </a:spcBef>
              <a:spcAft>
                <a:spcPts val="0"/>
              </a:spcAft>
              <a:buNone/>
            </a:pPr>
            <a:r>
              <a:rPr lang="en" sz="1333">
                <a:solidFill>
                  <a:schemeClr val="dk2"/>
                </a:solidFill>
                <a:latin typeface="Oswald"/>
                <a:ea typeface="Oswald"/>
                <a:cs typeface="Oswald"/>
                <a:sym typeface="Oswald"/>
              </a:rPr>
              <a:t>INDEX.HTML</a:t>
            </a:r>
            <a:endParaRPr sz="1333">
              <a:solidFill>
                <a:schemeClr val="dk2"/>
              </a:solidFill>
              <a:latin typeface="Oswald"/>
              <a:ea typeface="Oswald"/>
              <a:cs typeface="Oswald"/>
              <a:sym typeface="Oswald"/>
            </a:endParaRPr>
          </a:p>
        </p:txBody>
      </p:sp>
      <p:sp>
        <p:nvSpPr>
          <p:cNvPr id="342" name="Google Shape;342;p27"/>
          <p:cNvSpPr/>
          <p:nvPr/>
        </p:nvSpPr>
        <p:spPr>
          <a:xfrm>
            <a:off x="960000" y="996667"/>
            <a:ext cx="10272000" cy="4884400"/>
          </a:xfrm>
          <a:prstGeom prst="roundRect">
            <a:avLst>
              <a:gd name="adj" fmla="val 3982"/>
            </a:avLst>
          </a:prstGeom>
          <a:solidFill>
            <a:srgbClr val="2928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43" name="Google Shape;343;p27"/>
          <p:cNvGrpSpPr/>
          <p:nvPr/>
        </p:nvGrpSpPr>
        <p:grpSpPr>
          <a:xfrm>
            <a:off x="11232000" y="279001"/>
            <a:ext cx="578067" cy="1051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399049" y="252034"/>
            <a:ext cx="177607" cy="159125"/>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371967" y="1427418"/>
            <a:ext cx="2848285" cy="4003183"/>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76" name="Google Shape;376;p27"/>
          <p:cNvGrpSpPr/>
          <p:nvPr/>
        </p:nvGrpSpPr>
        <p:grpSpPr>
          <a:xfrm>
            <a:off x="3043867" y="3955233"/>
            <a:ext cx="2280800" cy="3516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0" name="Google Shape;380;p27"/>
          <p:cNvGrpSpPr/>
          <p:nvPr/>
        </p:nvGrpSpPr>
        <p:grpSpPr>
          <a:xfrm>
            <a:off x="3654008" y="2482821"/>
            <a:ext cx="1060521" cy="834819"/>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158983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FB80-3872-9C1D-F562-32223006BB8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A519720-8F2D-09DF-244D-7E0F59156C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54041B-3072-8161-D713-8C0E0E8BF9BC}"/>
              </a:ext>
            </a:extLst>
          </p:cNvPr>
          <p:cNvSpPr>
            <a:spLocks noGrp="1"/>
          </p:cNvSpPr>
          <p:nvPr>
            <p:ph type="dt" sz="half" idx="10"/>
          </p:nvPr>
        </p:nvSpPr>
        <p:spPr/>
        <p:txBody>
          <a:bodyPr/>
          <a:lstStyle/>
          <a:p>
            <a:fld id="{923688C3-0F3D-419E-90DC-B54AE61DDDE5}" type="datetimeFigureOut">
              <a:rPr lang="en-AU" smtClean="0"/>
              <a:t>20/10/2024</a:t>
            </a:fld>
            <a:endParaRPr lang="en-AU"/>
          </a:p>
        </p:txBody>
      </p:sp>
      <p:sp>
        <p:nvSpPr>
          <p:cNvPr id="5" name="Footer Placeholder 4">
            <a:extLst>
              <a:ext uri="{FF2B5EF4-FFF2-40B4-BE49-F238E27FC236}">
                <a16:creationId xmlns:a16="http://schemas.microsoft.com/office/drawing/2014/main" id="{C83544E1-1FF3-6097-D527-34FFC20D832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4CF6507-D4EA-E684-E6AF-43672EE8C5EE}"/>
              </a:ext>
            </a:extLst>
          </p:cNvPr>
          <p:cNvSpPr>
            <a:spLocks noGrp="1"/>
          </p:cNvSpPr>
          <p:nvPr>
            <p:ph type="sldNum" sz="quarter" idx="12"/>
          </p:nvPr>
        </p:nvSpPr>
        <p:spPr/>
        <p:txBody>
          <a:bodyPr/>
          <a:lstStyle/>
          <a:p>
            <a:fld id="{A33E9350-FF06-4E4C-A35A-A885AB80E386}" type="slidenum">
              <a:rPr lang="en-AU" smtClean="0"/>
              <a:t>‹#›</a:t>
            </a:fld>
            <a:endParaRPr lang="en-AU"/>
          </a:p>
        </p:txBody>
      </p:sp>
    </p:spTree>
    <p:extLst>
      <p:ext uri="{BB962C8B-B14F-4D97-AF65-F5344CB8AC3E}">
        <p14:creationId xmlns:p14="http://schemas.microsoft.com/office/powerpoint/2010/main" val="617758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2403-D070-5265-45DC-09D220D03B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31C5961-6488-7343-9470-5FEE694082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576557-5C23-6E8A-A67B-BA9EDFD70C9E}"/>
              </a:ext>
            </a:extLst>
          </p:cNvPr>
          <p:cNvSpPr>
            <a:spLocks noGrp="1"/>
          </p:cNvSpPr>
          <p:nvPr>
            <p:ph type="dt" sz="half" idx="10"/>
          </p:nvPr>
        </p:nvSpPr>
        <p:spPr/>
        <p:txBody>
          <a:bodyPr/>
          <a:lstStyle/>
          <a:p>
            <a:fld id="{923688C3-0F3D-419E-90DC-B54AE61DDDE5}" type="datetimeFigureOut">
              <a:rPr lang="en-AU" smtClean="0"/>
              <a:t>20/10/2024</a:t>
            </a:fld>
            <a:endParaRPr lang="en-AU"/>
          </a:p>
        </p:txBody>
      </p:sp>
      <p:sp>
        <p:nvSpPr>
          <p:cNvPr id="5" name="Footer Placeholder 4">
            <a:extLst>
              <a:ext uri="{FF2B5EF4-FFF2-40B4-BE49-F238E27FC236}">
                <a16:creationId xmlns:a16="http://schemas.microsoft.com/office/drawing/2014/main" id="{7E1C5352-7892-450F-F0DB-B08B2E79FEE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FABF97-DC4F-A7E9-C80A-EF3865D60DE6}"/>
              </a:ext>
            </a:extLst>
          </p:cNvPr>
          <p:cNvSpPr>
            <a:spLocks noGrp="1"/>
          </p:cNvSpPr>
          <p:nvPr>
            <p:ph type="sldNum" sz="quarter" idx="12"/>
          </p:nvPr>
        </p:nvSpPr>
        <p:spPr/>
        <p:txBody>
          <a:bodyPr/>
          <a:lstStyle/>
          <a:p>
            <a:fld id="{A33E9350-FF06-4E4C-A35A-A885AB80E386}" type="slidenum">
              <a:rPr lang="en-AU" smtClean="0"/>
              <a:t>‹#›</a:t>
            </a:fld>
            <a:endParaRPr lang="en-AU"/>
          </a:p>
        </p:txBody>
      </p:sp>
    </p:spTree>
    <p:extLst>
      <p:ext uri="{BB962C8B-B14F-4D97-AF65-F5344CB8AC3E}">
        <p14:creationId xmlns:p14="http://schemas.microsoft.com/office/powerpoint/2010/main" val="67266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38FE-FB5D-341D-E4A5-385DAEE6288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2C2C46D-65F9-75F6-941B-EFF9E22F11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35F2ACF-1CD0-2556-BFE8-8F8D36E627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2E5114D-38E0-4AE5-D24D-5D50CEEE8FFD}"/>
              </a:ext>
            </a:extLst>
          </p:cNvPr>
          <p:cNvSpPr>
            <a:spLocks noGrp="1"/>
          </p:cNvSpPr>
          <p:nvPr>
            <p:ph type="dt" sz="half" idx="10"/>
          </p:nvPr>
        </p:nvSpPr>
        <p:spPr/>
        <p:txBody>
          <a:bodyPr/>
          <a:lstStyle/>
          <a:p>
            <a:fld id="{923688C3-0F3D-419E-90DC-B54AE61DDDE5}" type="datetimeFigureOut">
              <a:rPr lang="en-AU" smtClean="0"/>
              <a:t>20/10/2024</a:t>
            </a:fld>
            <a:endParaRPr lang="en-AU"/>
          </a:p>
        </p:txBody>
      </p:sp>
      <p:sp>
        <p:nvSpPr>
          <p:cNvPr id="6" name="Footer Placeholder 5">
            <a:extLst>
              <a:ext uri="{FF2B5EF4-FFF2-40B4-BE49-F238E27FC236}">
                <a16:creationId xmlns:a16="http://schemas.microsoft.com/office/drawing/2014/main" id="{FEA54908-8E30-2068-65D2-2B9EA2A932A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7631D6D-D470-08C7-2421-C0D49E0A5876}"/>
              </a:ext>
            </a:extLst>
          </p:cNvPr>
          <p:cNvSpPr>
            <a:spLocks noGrp="1"/>
          </p:cNvSpPr>
          <p:nvPr>
            <p:ph type="sldNum" sz="quarter" idx="12"/>
          </p:nvPr>
        </p:nvSpPr>
        <p:spPr/>
        <p:txBody>
          <a:bodyPr/>
          <a:lstStyle/>
          <a:p>
            <a:fld id="{A33E9350-FF06-4E4C-A35A-A885AB80E386}" type="slidenum">
              <a:rPr lang="en-AU" smtClean="0"/>
              <a:t>‹#›</a:t>
            </a:fld>
            <a:endParaRPr lang="en-AU"/>
          </a:p>
        </p:txBody>
      </p:sp>
    </p:spTree>
    <p:extLst>
      <p:ext uri="{BB962C8B-B14F-4D97-AF65-F5344CB8AC3E}">
        <p14:creationId xmlns:p14="http://schemas.microsoft.com/office/powerpoint/2010/main" val="330106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6BE5-0BFC-59DB-4FC2-47D436EB614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4B423C4-C1EC-8C10-0210-8FABF76043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9802EA-6EE6-9A7C-AEC3-EE7C469214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25B2A6C-713A-F488-7920-C1F5F4203B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24C16B-B031-F39E-B527-F5063D5759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4626931-346A-64B1-257B-19DC1F4D3CB6}"/>
              </a:ext>
            </a:extLst>
          </p:cNvPr>
          <p:cNvSpPr>
            <a:spLocks noGrp="1"/>
          </p:cNvSpPr>
          <p:nvPr>
            <p:ph type="dt" sz="half" idx="10"/>
          </p:nvPr>
        </p:nvSpPr>
        <p:spPr/>
        <p:txBody>
          <a:bodyPr/>
          <a:lstStyle/>
          <a:p>
            <a:fld id="{923688C3-0F3D-419E-90DC-B54AE61DDDE5}" type="datetimeFigureOut">
              <a:rPr lang="en-AU" smtClean="0"/>
              <a:t>20/10/2024</a:t>
            </a:fld>
            <a:endParaRPr lang="en-AU"/>
          </a:p>
        </p:txBody>
      </p:sp>
      <p:sp>
        <p:nvSpPr>
          <p:cNvPr id="8" name="Footer Placeholder 7">
            <a:extLst>
              <a:ext uri="{FF2B5EF4-FFF2-40B4-BE49-F238E27FC236}">
                <a16:creationId xmlns:a16="http://schemas.microsoft.com/office/drawing/2014/main" id="{762B0C6B-B900-9B76-7FA1-25A37ACE584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F99C2F0-827D-E625-6AE5-B50E249F2CA2}"/>
              </a:ext>
            </a:extLst>
          </p:cNvPr>
          <p:cNvSpPr>
            <a:spLocks noGrp="1"/>
          </p:cNvSpPr>
          <p:nvPr>
            <p:ph type="sldNum" sz="quarter" idx="12"/>
          </p:nvPr>
        </p:nvSpPr>
        <p:spPr/>
        <p:txBody>
          <a:bodyPr/>
          <a:lstStyle/>
          <a:p>
            <a:fld id="{A33E9350-FF06-4E4C-A35A-A885AB80E386}" type="slidenum">
              <a:rPr lang="en-AU" smtClean="0"/>
              <a:t>‹#›</a:t>
            </a:fld>
            <a:endParaRPr lang="en-AU"/>
          </a:p>
        </p:txBody>
      </p:sp>
    </p:spTree>
    <p:extLst>
      <p:ext uri="{BB962C8B-B14F-4D97-AF65-F5344CB8AC3E}">
        <p14:creationId xmlns:p14="http://schemas.microsoft.com/office/powerpoint/2010/main" val="57504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2C390-EBF7-8E1B-918A-CDAB530D5DB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AA75C2E-BA27-A037-BF49-83B778BEDC4E}"/>
              </a:ext>
            </a:extLst>
          </p:cNvPr>
          <p:cNvSpPr>
            <a:spLocks noGrp="1"/>
          </p:cNvSpPr>
          <p:nvPr>
            <p:ph type="dt" sz="half" idx="10"/>
          </p:nvPr>
        </p:nvSpPr>
        <p:spPr/>
        <p:txBody>
          <a:bodyPr/>
          <a:lstStyle/>
          <a:p>
            <a:fld id="{923688C3-0F3D-419E-90DC-B54AE61DDDE5}" type="datetimeFigureOut">
              <a:rPr lang="en-AU" smtClean="0"/>
              <a:t>20/10/2024</a:t>
            </a:fld>
            <a:endParaRPr lang="en-AU"/>
          </a:p>
        </p:txBody>
      </p:sp>
      <p:sp>
        <p:nvSpPr>
          <p:cNvPr id="4" name="Footer Placeholder 3">
            <a:extLst>
              <a:ext uri="{FF2B5EF4-FFF2-40B4-BE49-F238E27FC236}">
                <a16:creationId xmlns:a16="http://schemas.microsoft.com/office/drawing/2014/main" id="{D7B17603-B302-B67E-DF5F-52C8741B278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27C59C0-31AC-6805-2615-A0584E267D49}"/>
              </a:ext>
            </a:extLst>
          </p:cNvPr>
          <p:cNvSpPr>
            <a:spLocks noGrp="1"/>
          </p:cNvSpPr>
          <p:nvPr>
            <p:ph type="sldNum" sz="quarter" idx="12"/>
          </p:nvPr>
        </p:nvSpPr>
        <p:spPr/>
        <p:txBody>
          <a:bodyPr/>
          <a:lstStyle/>
          <a:p>
            <a:fld id="{A33E9350-FF06-4E4C-A35A-A885AB80E386}" type="slidenum">
              <a:rPr lang="en-AU" smtClean="0"/>
              <a:t>‹#›</a:t>
            </a:fld>
            <a:endParaRPr lang="en-AU"/>
          </a:p>
        </p:txBody>
      </p:sp>
    </p:spTree>
    <p:extLst>
      <p:ext uri="{BB962C8B-B14F-4D97-AF65-F5344CB8AC3E}">
        <p14:creationId xmlns:p14="http://schemas.microsoft.com/office/powerpoint/2010/main" val="2234962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FDFEDF-EBF8-FCA4-A48A-4861B640666C}"/>
              </a:ext>
            </a:extLst>
          </p:cNvPr>
          <p:cNvSpPr>
            <a:spLocks noGrp="1"/>
          </p:cNvSpPr>
          <p:nvPr>
            <p:ph type="dt" sz="half" idx="10"/>
          </p:nvPr>
        </p:nvSpPr>
        <p:spPr/>
        <p:txBody>
          <a:bodyPr/>
          <a:lstStyle/>
          <a:p>
            <a:fld id="{923688C3-0F3D-419E-90DC-B54AE61DDDE5}" type="datetimeFigureOut">
              <a:rPr lang="en-AU" smtClean="0"/>
              <a:t>20/10/2024</a:t>
            </a:fld>
            <a:endParaRPr lang="en-AU"/>
          </a:p>
        </p:txBody>
      </p:sp>
      <p:sp>
        <p:nvSpPr>
          <p:cNvPr id="3" name="Footer Placeholder 2">
            <a:extLst>
              <a:ext uri="{FF2B5EF4-FFF2-40B4-BE49-F238E27FC236}">
                <a16:creationId xmlns:a16="http://schemas.microsoft.com/office/drawing/2014/main" id="{FF0C77B1-C160-805D-87A5-68B6002A057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840168E-1E5A-0634-70FE-9B73A7C10A16}"/>
              </a:ext>
            </a:extLst>
          </p:cNvPr>
          <p:cNvSpPr>
            <a:spLocks noGrp="1"/>
          </p:cNvSpPr>
          <p:nvPr>
            <p:ph type="sldNum" sz="quarter" idx="12"/>
          </p:nvPr>
        </p:nvSpPr>
        <p:spPr/>
        <p:txBody>
          <a:bodyPr/>
          <a:lstStyle/>
          <a:p>
            <a:fld id="{A33E9350-FF06-4E4C-A35A-A885AB80E386}" type="slidenum">
              <a:rPr lang="en-AU" smtClean="0"/>
              <a:t>‹#›</a:t>
            </a:fld>
            <a:endParaRPr lang="en-AU"/>
          </a:p>
        </p:txBody>
      </p:sp>
    </p:spTree>
    <p:extLst>
      <p:ext uri="{BB962C8B-B14F-4D97-AF65-F5344CB8AC3E}">
        <p14:creationId xmlns:p14="http://schemas.microsoft.com/office/powerpoint/2010/main" val="1891678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B404-6798-4585-BE22-DAA0D71E4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99F0DFC-131C-8E12-1CE6-7804153B55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5243659-7707-C190-CBC4-AEFA0432F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6BA936-1F34-250D-A745-E5B7DE2F5B9C}"/>
              </a:ext>
            </a:extLst>
          </p:cNvPr>
          <p:cNvSpPr>
            <a:spLocks noGrp="1"/>
          </p:cNvSpPr>
          <p:nvPr>
            <p:ph type="dt" sz="half" idx="10"/>
          </p:nvPr>
        </p:nvSpPr>
        <p:spPr/>
        <p:txBody>
          <a:bodyPr/>
          <a:lstStyle/>
          <a:p>
            <a:fld id="{923688C3-0F3D-419E-90DC-B54AE61DDDE5}" type="datetimeFigureOut">
              <a:rPr lang="en-AU" smtClean="0"/>
              <a:t>20/10/2024</a:t>
            </a:fld>
            <a:endParaRPr lang="en-AU"/>
          </a:p>
        </p:txBody>
      </p:sp>
      <p:sp>
        <p:nvSpPr>
          <p:cNvPr id="6" name="Footer Placeholder 5">
            <a:extLst>
              <a:ext uri="{FF2B5EF4-FFF2-40B4-BE49-F238E27FC236}">
                <a16:creationId xmlns:a16="http://schemas.microsoft.com/office/drawing/2014/main" id="{BAA3A2FE-4F66-DCE1-D213-A3C1A2E58EC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40217C3-891E-4570-DDA1-A074667AAAAE}"/>
              </a:ext>
            </a:extLst>
          </p:cNvPr>
          <p:cNvSpPr>
            <a:spLocks noGrp="1"/>
          </p:cNvSpPr>
          <p:nvPr>
            <p:ph type="sldNum" sz="quarter" idx="12"/>
          </p:nvPr>
        </p:nvSpPr>
        <p:spPr/>
        <p:txBody>
          <a:bodyPr/>
          <a:lstStyle/>
          <a:p>
            <a:fld id="{A33E9350-FF06-4E4C-A35A-A885AB80E386}" type="slidenum">
              <a:rPr lang="en-AU" smtClean="0"/>
              <a:t>‹#›</a:t>
            </a:fld>
            <a:endParaRPr lang="en-AU"/>
          </a:p>
        </p:txBody>
      </p:sp>
    </p:spTree>
    <p:extLst>
      <p:ext uri="{BB962C8B-B14F-4D97-AF65-F5344CB8AC3E}">
        <p14:creationId xmlns:p14="http://schemas.microsoft.com/office/powerpoint/2010/main" val="1988634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50818-C7C3-BD30-96AC-31E77B8950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D668C1D-742B-E268-FB73-23C764754A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079ED48-C1E8-9564-9475-7D5544552F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B6664E-1E16-10CA-8C49-A886BC46BCE6}"/>
              </a:ext>
            </a:extLst>
          </p:cNvPr>
          <p:cNvSpPr>
            <a:spLocks noGrp="1"/>
          </p:cNvSpPr>
          <p:nvPr>
            <p:ph type="dt" sz="half" idx="10"/>
          </p:nvPr>
        </p:nvSpPr>
        <p:spPr/>
        <p:txBody>
          <a:bodyPr/>
          <a:lstStyle/>
          <a:p>
            <a:fld id="{923688C3-0F3D-419E-90DC-B54AE61DDDE5}" type="datetimeFigureOut">
              <a:rPr lang="en-AU" smtClean="0"/>
              <a:t>20/10/2024</a:t>
            </a:fld>
            <a:endParaRPr lang="en-AU"/>
          </a:p>
        </p:txBody>
      </p:sp>
      <p:sp>
        <p:nvSpPr>
          <p:cNvPr id="6" name="Footer Placeholder 5">
            <a:extLst>
              <a:ext uri="{FF2B5EF4-FFF2-40B4-BE49-F238E27FC236}">
                <a16:creationId xmlns:a16="http://schemas.microsoft.com/office/drawing/2014/main" id="{7D37179D-3BC3-09B0-2370-CFE7318EF1E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3DE665D-04BB-C3F3-11A3-55EA64718846}"/>
              </a:ext>
            </a:extLst>
          </p:cNvPr>
          <p:cNvSpPr>
            <a:spLocks noGrp="1"/>
          </p:cNvSpPr>
          <p:nvPr>
            <p:ph type="sldNum" sz="quarter" idx="12"/>
          </p:nvPr>
        </p:nvSpPr>
        <p:spPr/>
        <p:txBody>
          <a:bodyPr/>
          <a:lstStyle/>
          <a:p>
            <a:fld id="{A33E9350-FF06-4E4C-A35A-A885AB80E386}" type="slidenum">
              <a:rPr lang="en-AU" smtClean="0"/>
              <a:t>‹#›</a:t>
            </a:fld>
            <a:endParaRPr lang="en-AU"/>
          </a:p>
        </p:txBody>
      </p:sp>
    </p:spTree>
    <p:extLst>
      <p:ext uri="{BB962C8B-B14F-4D97-AF65-F5344CB8AC3E}">
        <p14:creationId xmlns:p14="http://schemas.microsoft.com/office/powerpoint/2010/main" val="3983957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61000"/>
                    </a14:imgEffect>
                    <a14:imgEffect>
                      <a14:brightnessContrast bright="-6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E46FCF-C0CE-A24E-FE3B-C65758563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19A4441-EC09-B151-5C9E-743EB6932B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BFF57A9-F63A-C1DA-DA55-2C206C63A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688C3-0F3D-419E-90DC-B54AE61DDDE5}" type="datetimeFigureOut">
              <a:rPr lang="en-AU" smtClean="0"/>
              <a:t>20/10/2024</a:t>
            </a:fld>
            <a:endParaRPr lang="en-AU"/>
          </a:p>
        </p:txBody>
      </p:sp>
      <p:sp>
        <p:nvSpPr>
          <p:cNvPr id="5" name="Footer Placeholder 4">
            <a:extLst>
              <a:ext uri="{FF2B5EF4-FFF2-40B4-BE49-F238E27FC236}">
                <a16:creationId xmlns:a16="http://schemas.microsoft.com/office/drawing/2014/main" id="{61197B96-6AED-4166-6622-F548466CC6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52DA102-17C0-70D3-DA9F-4990FBD684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3E9350-FF06-4E4C-A35A-A885AB80E386}" type="slidenum">
              <a:rPr lang="en-AU" smtClean="0"/>
              <a:t>‹#›</a:t>
            </a:fld>
            <a:endParaRPr lang="en-AU"/>
          </a:p>
        </p:txBody>
      </p:sp>
    </p:spTree>
    <p:extLst>
      <p:ext uri="{BB962C8B-B14F-4D97-AF65-F5344CB8AC3E}">
        <p14:creationId xmlns:p14="http://schemas.microsoft.com/office/powerpoint/2010/main" val="2741593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extLst>
              <a:ext uri="{BEBA8EAE-BF5A-486C-A8C5-ECC9F3942E4B}">
                <a14:imgProps xmlns:a14="http://schemas.microsoft.com/office/drawing/2010/main">
                  <a14:imgLayer r:embed="rId8">
                    <a14:imgEffect>
                      <a14:sharpenSoften amount="-61000"/>
                    </a14:imgEffect>
                    <a14:imgEffect>
                      <a14:brightnessContrast bright="-60000"/>
                    </a14:imgEffect>
                  </a14:imgLayer>
                </a14:imgProps>
              </a:ext>
            </a:extLst>
          </a:blip>
          <a:srcRect/>
          <a:stretch>
            <a:fillRect t="-9000" b="-9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821600"/>
            <a:ext cx="10272000" cy="76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extLst>
      <p:ext uri="{BB962C8B-B14F-4D97-AF65-F5344CB8AC3E}">
        <p14:creationId xmlns:p14="http://schemas.microsoft.com/office/powerpoint/2010/main" val="38200693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png"/><Relationship Id="rId18" Type="http://schemas.openxmlformats.org/officeDocument/2006/relationships/image" Target="../media/image8.png"/><Relationship Id="rId3" Type="http://schemas.openxmlformats.org/officeDocument/2006/relationships/slide" Target="slide5.xml"/><Relationship Id="rId7" Type="http://schemas.openxmlformats.org/officeDocument/2006/relationships/image" Target="../media/image5.png"/><Relationship Id="rId12" Type="http://schemas.openxmlformats.org/officeDocument/2006/relationships/slide" Target="slide11.xml"/><Relationship Id="rId17" Type="http://schemas.openxmlformats.org/officeDocument/2006/relationships/slide" Target="slide8.xml"/><Relationship Id="rId2" Type="http://schemas.openxmlformats.org/officeDocument/2006/relationships/image" Target="../media/image4.png"/><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image" Target="../media/image7.png"/><Relationship Id="rId5" Type="http://schemas.openxmlformats.org/officeDocument/2006/relationships/image" Target="../media/image5.png"/><Relationship Id="rId15" Type="http://schemas.microsoft.com/office/2007/relationships/hdphoto" Target="../media/hdphoto3.wdp"/><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slide" Target="slide18.xml"/><Relationship Id="rId1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4.png"/><Relationship Id="rId5" Type="http://schemas.microsoft.com/office/2007/relationships/hdphoto" Target="../media/hdphoto6.wdp"/><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svgsilh.com/image/1524374.html" TargetMode="External"/><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9CBD33-67A6-7CA0-E431-65DE8DB253D9}"/>
              </a:ext>
            </a:extLst>
          </p:cNvPr>
          <p:cNvSpPr txBox="1"/>
          <p:nvPr/>
        </p:nvSpPr>
        <p:spPr>
          <a:xfrm>
            <a:off x="974707" y="3723910"/>
            <a:ext cx="10029217" cy="1446550"/>
          </a:xfrm>
          <a:prstGeom prst="rect">
            <a:avLst/>
          </a:prstGeom>
          <a:noFill/>
        </p:spPr>
        <p:txBody>
          <a:bodyPr wrap="square" rtlCol="0">
            <a:spAutoFit/>
          </a:bodyPr>
          <a:lstStyle>
            <a:defPPr>
              <a:defRPr lang="en-US"/>
            </a:defPPr>
            <a:lvl1pPr>
              <a:defRPr sz="9600">
                <a:solidFill>
                  <a:schemeClr val="bg1"/>
                </a:solidFill>
                <a:latin typeface="Cotta" pitchFamily="50" charset="0"/>
                <a:ea typeface="FZShuTi" panose="02010601030101010101" pitchFamily="2" charset="-122"/>
              </a:defRPr>
            </a:lvl1pPr>
          </a:lstStyle>
          <a:p>
            <a:pPr marR="0" lvl="0" indent="0" algn="ctr" fontAlgn="base">
              <a:lnSpc>
                <a:spcPct val="100000"/>
              </a:lnSpc>
              <a:spcBef>
                <a:spcPct val="0"/>
              </a:spcBef>
              <a:spcAft>
                <a:spcPct val="0"/>
              </a:spcAft>
              <a:buClrTx/>
              <a:buSzTx/>
              <a:tabLst/>
            </a:pPr>
            <a:r>
              <a:rPr lang="en-US" altLang="en-US" sz="4400" dirty="0">
                <a:latin typeface="Arial Black" panose="020B0A04020102020204" pitchFamily="34" charset="0"/>
                <a:ea typeface="Expo M" panose="02030504000101010101" pitchFamily="18" charset="-127"/>
              </a:rPr>
              <a:t>Hospital Data Management Network</a:t>
            </a:r>
          </a:p>
        </p:txBody>
      </p:sp>
      <p:pic>
        <p:nvPicPr>
          <p:cNvPr id="21" name="Picture 20" descr="A picture containing outdoor, water, mountain, tree&#10;&#10;Description automatically generated">
            <a:extLst>
              <a:ext uri="{FF2B5EF4-FFF2-40B4-BE49-F238E27FC236}">
                <a16:creationId xmlns:a16="http://schemas.microsoft.com/office/drawing/2014/main" id="{8D3A7FDD-FAA3-ADF4-EEA1-8497E0151A2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sharpenSoften amount="-100000"/>
                    </a14:imgEffect>
                    <a14:imgEffect>
                      <a14:brightnessContrast bright="-30000"/>
                    </a14:imgEffect>
                  </a14:imgLayer>
                </a14:imgProps>
              </a:ext>
              <a:ext uri="{28A0092B-C50C-407E-A947-70E740481C1C}">
                <a14:useLocalDpi xmlns:a14="http://schemas.microsoft.com/office/drawing/2010/main"/>
              </a:ext>
            </a:extLst>
          </a:blip>
          <a:srcRect l="102713" t="24787" r="-4563" b="3639"/>
          <a:stretch/>
        </p:blipFill>
        <p:spPr>
          <a:xfrm>
            <a:off x="12774168" y="0"/>
            <a:ext cx="265812" cy="6858000"/>
          </a:xfrm>
          <a:prstGeom prst="rect">
            <a:avLst/>
          </a:prstGeom>
          <a:effectLst>
            <a:outerShdw blurRad="63500" sx="102000" sy="102000" algn="ctr" rotWithShape="0">
              <a:prstClr val="black">
                <a:alpha val="4000"/>
              </a:prstClr>
            </a:outerShdw>
          </a:effectLst>
        </p:spPr>
      </p:pic>
      <p:pic>
        <p:nvPicPr>
          <p:cNvPr id="9" name="Picture 8">
            <a:extLst>
              <a:ext uri="{FF2B5EF4-FFF2-40B4-BE49-F238E27FC236}">
                <a16:creationId xmlns:a16="http://schemas.microsoft.com/office/drawing/2014/main" id="{5553130B-4087-43F4-5DE1-9D226854E54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885227" y="1220821"/>
            <a:ext cx="2208179" cy="2208179"/>
          </a:xfrm>
          <a:prstGeom prst="rect">
            <a:avLst/>
          </a:prstGeom>
        </p:spPr>
      </p:pic>
    </p:spTree>
    <p:extLst>
      <p:ext uri="{BB962C8B-B14F-4D97-AF65-F5344CB8AC3E}">
        <p14:creationId xmlns:p14="http://schemas.microsoft.com/office/powerpoint/2010/main" val="3363223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1831213" y="-428244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desk with a phone and a box on it&#10;&#10;Description automatically generated">
            <a:extLst>
              <a:ext uri="{FF2B5EF4-FFF2-40B4-BE49-F238E27FC236}">
                <a16:creationId xmlns:a16="http://schemas.microsoft.com/office/drawing/2014/main" id="{E3777334-2F06-A883-79AE-0F9E1F44CF1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1510"/>
            <a:ext cx="12192000" cy="7223760"/>
          </a:xfrm>
          <a:prstGeom prst="rect">
            <a:avLst/>
          </a:prstGeom>
        </p:spPr>
      </p:pic>
      <p:sp useBgFill="1">
        <p:nvSpPr>
          <p:cNvPr id="21" name="Rectangle: Rounded Corners 20">
            <a:extLst>
              <a:ext uri="{FF2B5EF4-FFF2-40B4-BE49-F238E27FC236}">
                <a16:creationId xmlns:a16="http://schemas.microsoft.com/office/drawing/2014/main" id="{FC603DA6-C00B-429B-8D21-79A58FC5C9F9}"/>
              </a:ext>
            </a:extLst>
          </p:cNvPr>
          <p:cNvSpPr/>
          <p:nvPr/>
        </p:nvSpPr>
        <p:spPr>
          <a:xfrm rot="2169429">
            <a:off x="10250531" y="57985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Rounded Corners 19">
            <a:extLst>
              <a:ext uri="{FF2B5EF4-FFF2-40B4-BE49-F238E27FC236}">
                <a16:creationId xmlns:a16="http://schemas.microsoft.com/office/drawing/2014/main" id="{B08B58A0-EDBE-4111-83AC-9132D4D8DBF9}"/>
              </a:ext>
            </a:extLst>
          </p:cNvPr>
          <p:cNvSpPr/>
          <p:nvPr/>
        </p:nvSpPr>
        <p:spPr>
          <a:xfrm rot="2169429">
            <a:off x="10113441" y="220804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Rounded Corners 15">
            <a:extLst>
              <a:ext uri="{FF2B5EF4-FFF2-40B4-BE49-F238E27FC236}">
                <a16:creationId xmlns:a16="http://schemas.microsoft.com/office/drawing/2014/main" id="{1B93A2DD-7388-4452-B121-84F4ACBFFE52}"/>
              </a:ext>
            </a:extLst>
          </p:cNvPr>
          <p:cNvSpPr/>
          <p:nvPr/>
        </p:nvSpPr>
        <p:spPr>
          <a:xfrm rot="2169429">
            <a:off x="1409469" y="215516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Rounded Corners 18">
            <a:extLst>
              <a:ext uri="{FF2B5EF4-FFF2-40B4-BE49-F238E27FC236}">
                <a16:creationId xmlns:a16="http://schemas.microsoft.com/office/drawing/2014/main" id="{A83BF502-C96A-4C5E-A9C7-1D73D68C0BFF}"/>
              </a:ext>
            </a:extLst>
          </p:cNvPr>
          <p:cNvSpPr/>
          <p:nvPr/>
        </p:nvSpPr>
        <p:spPr>
          <a:xfrm rot="2169429">
            <a:off x="1546559" y="52697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CBFBD16-7F88-F7EE-0FC5-6785E643D4D1}"/>
              </a:ext>
            </a:extLst>
          </p:cNvPr>
          <p:cNvSpPr txBox="1"/>
          <p:nvPr/>
        </p:nvSpPr>
        <p:spPr>
          <a:xfrm>
            <a:off x="4767834" y="1698174"/>
            <a:ext cx="5897879"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lvl="0"/>
            <a:r>
              <a:rPr lang="en-US" sz="3600" dirty="0">
                <a:solidFill>
                  <a:prstClr val="white"/>
                </a:solidFill>
                <a:latin typeface="Arial Black" panose="020B0A04020102020204" pitchFamily="34" charset="0"/>
              </a:rPr>
              <a:t>background </a:t>
            </a:r>
          </a:p>
        </p:txBody>
      </p:sp>
      <p:sp>
        <p:nvSpPr>
          <p:cNvPr id="8" name="AutoShape 2">
            <a:extLst>
              <a:ext uri="{FF2B5EF4-FFF2-40B4-BE49-F238E27FC236}">
                <a16:creationId xmlns:a16="http://schemas.microsoft.com/office/drawing/2014/main" id="{1D11FBD1-2531-9984-A6B4-BD71572DF198}"/>
              </a:ext>
            </a:extLst>
          </p:cNvPr>
          <p:cNvSpPr>
            <a:spLocks noChangeAspect="1" noChangeArrowheads="1"/>
          </p:cNvSpPr>
          <p:nvPr/>
        </p:nvSpPr>
        <p:spPr bwMode="auto">
          <a:xfrm>
            <a:off x="3811510" y="3276600"/>
            <a:ext cx="2436890" cy="24368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raphic 10" descr="Magnifying glass">
            <a:extLst>
              <a:ext uri="{FF2B5EF4-FFF2-40B4-BE49-F238E27FC236}">
                <a16:creationId xmlns:a16="http://schemas.microsoft.com/office/drawing/2014/main" id="{92F04956-4D5D-945B-2D4D-D203EF031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8213" y="405166"/>
            <a:ext cx="1180374" cy="1180374"/>
          </a:xfrm>
          <a:prstGeom prst="rect">
            <a:avLst/>
          </a:prstGeom>
        </p:spPr>
      </p:pic>
      <p:sp>
        <p:nvSpPr>
          <p:cNvPr id="17" name="TextBox 16">
            <a:extLst>
              <a:ext uri="{FF2B5EF4-FFF2-40B4-BE49-F238E27FC236}">
                <a16:creationId xmlns:a16="http://schemas.microsoft.com/office/drawing/2014/main" id="{FAF44315-57B7-3234-E0A2-27F86A6E80A1}"/>
              </a:ext>
            </a:extLst>
          </p:cNvPr>
          <p:cNvSpPr txBox="1"/>
          <p:nvPr/>
        </p:nvSpPr>
        <p:spPr>
          <a:xfrm>
            <a:off x="1578039" y="3055464"/>
            <a:ext cx="9446196" cy="310854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lang="en-US" sz="2800" dirty="0">
                <a:solidFill>
                  <a:prstClr val="white"/>
                </a:solidFill>
                <a:latin typeface="Calibri" panose="020F0502020204030204"/>
              </a:rPr>
              <a:t>The Hospital Data Management Project addresses the need for efficient data flow and secure communication in a hospital setting. The network connects multiple departments, including Administration, Doctors, Patient Data Storage, Medical Devices, Health Monitoring, Research, and Facility Management. This well-organized architecture ensures secure data access, better collaboration, and scalable solutions for future growth.</a:t>
            </a:r>
            <a:endParaRPr lang="en-US" altLang="en-US" sz="2800" dirty="0">
              <a:solidFill>
                <a:prstClr val="white"/>
              </a:solidFill>
              <a:latin typeface="Calibri" panose="020F0502020204030204"/>
            </a:endParaRPr>
          </a:p>
        </p:txBody>
      </p:sp>
      <p:sp>
        <p:nvSpPr>
          <p:cNvPr id="3" name="TextBox 2">
            <a:extLst>
              <a:ext uri="{FF2B5EF4-FFF2-40B4-BE49-F238E27FC236}">
                <a16:creationId xmlns:a16="http://schemas.microsoft.com/office/drawing/2014/main" id="{BA13C1EE-E22F-3A96-23B9-3910F06E36BF}"/>
              </a:ext>
            </a:extLst>
          </p:cNvPr>
          <p:cNvSpPr txBox="1"/>
          <p:nvPr/>
        </p:nvSpPr>
        <p:spPr>
          <a:xfrm>
            <a:off x="1525302" y="2294826"/>
            <a:ext cx="94461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lang="en-US" sz="2800" dirty="0">
                <a:solidFill>
                  <a:prstClr val="white"/>
                </a:solidFill>
                <a:latin typeface="Calibri" panose="020F0502020204030204"/>
              </a:rPr>
              <a:t>Background on the Hospital Data Management Project:</a:t>
            </a:r>
            <a:endParaRPr lang="en-US" altLang="en-US" sz="2800" dirty="0">
              <a:solidFill>
                <a:prstClr val="white"/>
              </a:solidFill>
              <a:latin typeface="Calibri" panose="020F0502020204030204"/>
            </a:endParaRPr>
          </a:p>
        </p:txBody>
      </p:sp>
    </p:spTree>
    <p:extLst>
      <p:ext uri="{BB962C8B-B14F-4D97-AF65-F5344CB8AC3E}">
        <p14:creationId xmlns:p14="http://schemas.microsoft.com/office/powerpoint/2010/main" val="39191266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800"/>
                                  </p:stCondLst>
                                  <p:childTnLst>
                                    <p:animMotion origin="layout" path="M -4.16667E-6 2.96296E-6 L -0.04257 0.12407 " pathEditMode="relative" rAng="0" ptsTypes="AA">
                                      <p:cBhvr>
                                        <p:cTn id="6" dur="2000" fill="hold"/>
                                        <p:tgtEl>
                                          <p:spTgt spid="16"/>
                                        </p:tgtEl>
                                        <p:attrNameLst>
                                          <p:attrName>ppt_x</p:attrName>
                                          <p:attrName>ppt_y</p:attrName>
                                        </p:attrNameLst>
                                      </p:cBhvr>
                                      <p:rCtr x="-2135" y="6204"/>
                                    </p:animMotion>
                                  </p:childTnLst>
                                </p:cTn>
                              </p:par>
                              <p:par>
                                <p:cTn id="7" presetID="64" presetClass="path" presetSubtype="0" repeatCount="indefinite" accel="50000" decel="50000" autoRev="1" fill="hold" grpId="0" nodeType="withEffect">
                                  <p:stCondLst>
                                    <p:cond delay="400"/>
                                  </p:stCondLst>
                                  <p:childTnLst>
                                    <p:animMotion origin="layout" path="M -2.08333E-6 2.96296E-6 L -0.04258 0.12407 " pathEditMode="relative" rAng="0" ptsTypes="AA">
                                      <p:cBhvr>
                                        <p:cTn id="8" dur="2000" fill="hold"/>
                                        <p:tgtEl>
                                          <p:spTgt spid="19"/>
                                        </p:tgtEl>
                                        <p:attrNameLst>
                                          <p:attrName>ppt_x</p:attrName>
                                          <p:attrName>ppt_y</p:attrName>
                                        </p:attrNameLst>
                                      </p:cBhvr>
                                      <p:rCtr x="-2135" y="6204"/>
                                    </p:animMotion>
                                  </p:childTnLst>
                                </p:cTn>
                              </p:par>
                              <p:par>
                                <p:cTn id="9" presetID="64" presetClass="path" presetSubtype="0" repeatCount="indefinite" accel="50000" decel="50000" autoRev="1" fill="hold" grpId="0" nodeType="withEffect">
                                  <p:stCondLst>
                                    <p:cond delay="1600"/>
                                  </p:stCondLst>
                                  <p:childTnLst>
                                    <p:animMotion origin="layout" path="M 3.54167E-6 4.07407E-6 L -0.04258 0.12407 " pathEditMode="relative" rAng="0" ptsTypes="AA">
                                      <p:cBhvr>
                                        <p:cTn id="10" dur="2000" fill="hold"/>
                                        <p:tgtEl>
                                          <p:spTgt spid="20"/>
                                        </p:tgtEl>
                                        <p:attrNameLst>
                                          <p:attrName>ppt_x</p:attrName>
                                          <p:attrName>ppt_y</p:attrName>
                                        </p:attrNameLst>
                                      </p:cBhvr>
                                      <p:rCtr x="-2135" y="6204"/>
                                    </p:animMotion>
                                  </p:childTnLst>
                                </p:cTn>
                              </p:par>
                              <p:par>
                                <p:cTn id="11" presetID="64" presetClass="path" presetSubtype="0" repeatCount="indefinite" accel="50000" decel="50000" autoRev="1" fill="hold" grpId="0" nodeType="withEffect">
                                  <p:stCondLst>
                                    <p:cond delay="1200"/>
                                  </p:stCondLst>
                                  <p:childTnLst>
                                    <p:animMotion origin="layout" path="M -4.375E-6 4.07407E-6 L -0.04257 0.12407 " pathEditMode="relative" rAng="0" ptsTypes="AA">
                                      <p:cBhvr>
                                        <p:cTn id="12" dur="2000" fill="hold"/>
                                        <p:tgtEl>
                                          <p:spTgt spid="21"/>
                                        </p:tgtEl>
                                        <p:attrNameLst>
                                          <p:attrName>ppt_x</p:attrName>
                                          <p:attrName>ppt_y</p:attrName>
                                        </p:attrNameLst>
                                      </p:cBhvr>
                                      <p:rCtr x="-2135" y="6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6"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371A082-68BA-4DC4-9820-D1F03AA993EC}"/>
              </a:ext>
            </a:extLst>
          </p:cNvPr>
          <p:cNvSpPr/>
          <p:nvPr/>
        </p:nvSpPr>
        <p:spPr>
          <a:xfrm>
            <a:off x="3205162" y="335265"/>
            <a:ext cx="5915026" cy="6187469"/>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261E8B-44AF-4D0C-979E-AAD2E2926500}"/>
              </a:ext>
            </a:extLst>
          </p:cNvPr>
          <p:cNvSpPr txBox="1"/>
          <p:nvPr/>
        </p:nvSpPr>
        <p:spPr>
          <a:xfrm>
            <a:off x="3503771" y="3429099"/>
            <a:ext cx="5317808" cy="1785104"/>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ctr">
              <a:defRPr/>
            </a:pPr>
            <a:r>
              <a:rPr lang="en-US" sz="5500" dirty="0">
                <a:solidFill>
                  <a:prstClr val="white"/>
                </a:solidFill>
                <a:latin typeface="Arial Black" panose="020B0A04020102020204" pitchFamily="34" charset="0"/>
              </a:rPr>
              <a:t>Command Line Scripts</a:t>
            </a:r>
          </a:p>
        </p:txBody>
      </p:sp>
      <p:pic>
        <p:nvPicPr>
          <p:cNvPr id="3" name="Graphic 2" descr="Programmer">
            <a:extLst>
              <a:ext uri="{FF2B5EF4-FFF2-40B4-BE49-F238E27FC236}">
                <a16:creationId xmlns:a16="http://schemas.microsoft.com/office/drawing/2014/main" id="{AA4EDBE3-2BAE-4616-9473-C68472E6E9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6847" y="1139305"/>
            <a:ext cx="2378306" cy="2378306"/>
          </a:xfrm>
          <a:prstGeom prst="rect">
            <a:avLst/>
          </a:prstGeom>
        </p:spPr>
      </p:pic>
    </p:spTree>
    <p:extLst>
      <p:ext uri="{BB962C8B-B14F-4D97-AF65-F5344CB8AC3E}">
        <p14:creationId xmlns:p14="http://schemas.microsoft.com/office/powerpoint/2010/main" val="2533513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2136211" y="-428093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desk with a phone and a box on it&#10;&#10;Description automatically generated">
            <a:extLst>
              <a:ext uri="{FF2B5EF4-FFF2-40B4-BE49-F238E27FC236}">
                <a16:creationId xmlns:a16="http://schemas.microsoft.com/office/drawing/2014/main" id="{4842E85D-1CC7-64D0-E8D2-6D5A2303A3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1510"/>
            <a:ext cx="12192000" cy="7223760"/>
          </a:xfrm>
          <a:prstGeom prst="rect">
            <a:avLst/>
          </a:prstGeom>
        </p:spPr>
      </p:pic>
      <p:sp useBgFill="1">
        <p:nvSpPr>
          <p:cNvPr id="22" name="Graphic 3" descr="Single gear">
            <a:extLst>
              <a:ext uri="{FF2B5EF4-FFF2-40B4-BE49-F238E27FC236}">
                <a16:creationId xmlns:a16="http://schemas.microsoft.com/office/drawing/2014/main" id="{ED0BC989-CFA9-4273-AAFC-EAA2C98A27E3}"/>
              </a:ext>
            </a:extLst>
          </p:cNvPr>
          <p:cNvSpPr/>
          <p:nvPr/>
        </p:nvSpPr>
        <p:spPr>
          <a:xfrm>
            <a:off x="2708024" y="-251441"/>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dirty="0"/>
          </a:p>
        </p:txBody>
      </p:sp>
      <p:sp useBgFill="1">
        <p:nvSpPr>
          <p:cNvPr id="10" name="Graphic 3" descr="Single gear">
            <a:extLst>
              <a:ext uri="{FF2B5EF4-FFF2-40B4-BE49-F238E27FC236}">
                <a16:creationId xmlns:a16="http://schemas.microsoft.com/office/drawing/2014/main" id="{C8EC41CD-2ABB-4371-984A-131377C1B6A1}"/>
              </a:ext>
            </a:extLst>
          </p:cNvPr>
          <p:cNvSpPr/>
          <p:nvPr/>
        </p:nvSpPr>
        <p:spPr>
          <a:xfrm>
            <a:off x="-249446" y="1571977"/>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968B6A85-7519-46A9-BE05-3F34E40AB028}"/>
              </a:ext>
            </a:extLst>
          </p:cNvPr>
          <p:cNvSpPr txBox="1"/>
          <p:nvPr/>
        </p:nvSpPr>
        <p:spPr>
          <a:xfrm>
            <a:off x="3493401" y="924062"/>
            <a:ext cx="5897879"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lvl="0"/>
            <a:endParaRPr kumimoji="0" lang="en-US" sz="54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sp>
        <p:nvSpPr>
          <p:cNvPr id="13" name="TextBox 12">
            <a:extLst>
              <a:ext uri="{FF2B5EF4-FFF2-40B4-BE49-F238E27FC236}">
                <a16:creationId xmlns:a16="http://schemas.microsoft.com/office/drawing/2014/main" id="{C85189B9-08A2-4F10-B25E-0D81F1AF4576}"/>
              </a:ext>
            </a:extLst>
          </p:cNvPr>
          <p:cNvSpPr txBox="1"/>
          <p:nvPr/>
        </p:nvSpPr>
        <p:spPr>
          <a:xfrm>
            <a:off x="2560453" y="2345575"/>
            <a:ext cx="713218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2149087-DA4C-423A-96EA-110738CA1433}"/>
              </a:ext>
            </a:extLst>
          </p:cNvPr>
          <p:cNvSpPr txBox="1"/>
          <p:nvPr/>
        </p:nvSpPr>
        <p:spPr>
          <a:xfrm>
            <a:off x="3823385" y="1420661"/>
            <a:ext cx="5897878" cy="1200329"/>
          </a:xfrm>
          <a:prstGeom prst="rect">
            <a:avLst/>
          </a:prstGeom>
          <a:noFill/>
        </p:spPr>
        <p:txBody>
          <a:bodyPr wrap="square" rtlCol="0">
            <a:spAutoFit/>
          </a:bodyPr>
          <a:lstStyle/>
          <a:p>
            <a:r>
              <a:rPr lang="en-US" sz="3600" dirty="0">
                <a:solidFill>
                  <a:prstClr val="white"/>
                </a:solidFill>
                <a:latin typeface="Arial Black" panose="020B0A04020102020204" pitchFamily="34" charset="0"/>
              </a:rPr>
              <a:t>Command Line Scripts</a:t>
            </a:r>
          </a:p>
          <a:p>
            <a:endParaRPr lang="en-US" sz="3600" dirty="0">
              <a:solidFill>
                <a:prstClr val="white"/>
              </a:solidFill>
              <a:latin typeface="Arial Black" panose="020B0A04020102020204" pitchFamily="34" charset="0"/>
            </a:endParaRPr>
          </a:p>
        </p:txBody>
      </p:sp>
      <p:pic>
        <p:nvPicPr>
          <p:cNvPr id="4" name="Graphic 3" descr="Programmer">
            <a:extLst>
              <a:ext uri="{FF2B5EF4-FFF2-40B4-BE49-F238E27FC236}">
                <a16:creationId xmlns:a16="http://schemas.microsoft.com/office/drawing/2014/main" id="{573744AA-9533-DF89-2711-CB47CBEF08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6507" y="-110778"/>
            <a:ext cx="1511665" cy="1511665"/>
          </a:xfrm>
          <a:prstGeom prst="rect">
            <a:avLst/>
          </a:prstGeom>
        </p:spPr>
      </p:pic>
      <p:sp>
        <p:nvSpPr>
          <p:cNvPr id="5" name="TextBox 4">
            <a:extLst>
              <a:ext uri="{FF2B5EF4-FFF2-40B4-BE49-F238E27FC236}">
                <a16:creationId xmlns:a16="http://schemas.microsoft.com/office/drawing/2014/main" id="{2FB459D2-DE9C-EC3A-A9E7-EE2B0625B1B1}"/>
              </a:ext>
            </a:extLst>
          </p:cNvPr>
          <p:cNvSpPr txBox="1"/>
          <p:nvPr/>
        </p:nvSpPr>
        <p:spPr>
          <a:xfrm>
            <a:off x="1695414" y="2199556"/>
            <a:ext cx="9446196" cy="954107"/>
          </a:xfrm>
          <a:prstGeom prst="rect">
            <a:avLst/>
          </a:prstGeom>
          <a:noFill/>
        </p:spPr>
        <p:txBody>
          <a:bodyPr wrap="square" rtlCol="0">
            <a:spAutoFit/>
          </a:bodyPr>
          <a:lstStyle/>
          <a:p>
            <a:pPr algn="ctr" eaLnBrk="0" fontAlgn="base" hangingPunct="0">
              <a:spcBef>
                <a:spcPct val="0"/>
              </a:spcBef>
              <a:spcAft>
                <a:spcPct val="0"/>
              </a:spcAft>
              <a:buFontTx/>
              <a:buChar char="•"/>
            </a:pPr>
            <a:r>
              <a:rPr kumimoji="0" lang="en-US" altLang="en-US" sz="2800" b="0" i="0" u="none" strike="noStrike" cap="none" normalizeH="0" baseline="0" dirty="0">
                <a:ln>
                  <a:noFill/>
                </a:ln>
                <a:solidFill>
                  <a:srgbClr val="FFFFFF"/>
                </a:solidFill>
                <a:effectLst/>
                <a:latin typeface="Roboto" panose="02000000000000000000" pitchFamily="2" charset="0"/>
              </a:rPr>
              <a:t>Configuration for Switch:</a:t>
            </a:r>
            <a:endParaRPr kumimoji="0" lang="en-US" altLang="en-US" sz="1400" b="0" i="0" u="none" strike="noStrike" cap="none" normalizeH="0" baseline="0" dirty="0">
              <a:ln>
                <a:noFill/>
              </a:ln>
              <a:solidFill>
                <a:schemeClr val="tx1"/>
              </a:solidFill>
              <a:effectLst/>
            </a:endParaRPr>
          </a:p>
          <a:p>
            <a:pPr marL="0" marR="0" lvl="0" indent="0" algn="ctr" defTabSz="914400" eaLnBrk="0" fontAlgn="base" latinLnBrk="0" hangingPunct="0">
              <a:lnSpc>
                <a:spcPct val="100000"/>
              </a:lnSpc>
              <a:spcBef>
                <a:spcPct val="0"/>
              </a:spcBef>
              <a:spcAft>
                <a:spcPct val="0"/>
              </a:spcAft>
              <a:buClrTx/>
              <a:buSzTx/>
              <a:buFontTx/>
              <a:buChar char="•"/>
              <a:tabLst/>
            </a:pPr>
            <a:endParaRPr lang="en-US" altLang="en-US" sz="2800" dirty="0">
              <a:solidFill>
                <a:prstClr val="white"/>
              </a:solidFill>
              <a:latin typeface="Calibri" panose="020F0502020204030204"/>
            </a:endParaRPr>
          </a:p>
        </p:txBody>
      </p:sp>
      <p:sp>
        <p:nvSpPr>
          <p:cNvPr id="9" name="TextBox 8">
            <a:extLst>
              <a:ext uri="{FF2B5EF4-FFF2-40B4-BE49-F238E27FC236}">
                <a16:creationId xmlns:a16="http://schemas.microsoft.com/office/drawing/2014/main" id="{9F940FDD-A8E1-962E-88D6-557F7A772170}"/>
              </a:ext>
            </a:extLst>
          </p:cNvPr>
          <p:cNvSpPr txBox="1"/>
          <p:nvPr/>
        </p:nvSpPr>
        <p:spPr>
          <a:xfrm>
            <a:off x="1298397" y="3238281"/>
            <a:ext cx="9446196" cy="4247317"/>
          </a:xfrm>
          <a:prstGeom prst="rect">
            <a:avLst/>
          </a:prstGeom>
          <a:noFill/>
        </p:spPr>
        <p:txBody>
          <a:bodyPr wrap="square" rtlCol="0">
            <a:spAutoFit/>
          </a:bodyPr>
          <a:lstStyle/>
          <a:p>
            <a:pPr eaLnBrk="0" fontAlgn="base" hangingPunct="0">
              <a:spcBef>
                <a:spcPct val="0"/>
              </a:spcBef>
              <a:spcAft>
                <a:spcPct val="0"/>
              </a:spcAft>
              <a:buFontTx/>
              <a:buChar char="•"/>
            </a:pPr>
            <a:r>
              <a:rPr lang="en-US" b="0" i="0" dirty="0">
                <a:solidFill>
                  <a:srgbClr val="FFFFFF"/>
                </a:solidFill>
                <a:effectLst/>
                <a:latin typeface="Roboto" panose="02000000000000000000" pitchFamily="2" charset="0"/>
              </a:rPr>
              <a:t># Enable privileged EXEC mode</a:t>
            </a:r>
            <a:br>
              <a:rPr lang="en-US" dirty="0"/>
            </a:br>
            <a:r>
              <a:rPr lang="en-US" b="0" i="0" dirty="0">
                <a:solidFill>
                  <a:srgbClr val="FFFFFF"/>
                </a:solidFill>
                <a:effectLst/>
                <a:latin typeface="Roboto" panose="02000000000000000000" pitchFamily="2" charset="0"/>
              </a:rPr>
              <a:t>enable</a:t>
            </a:r>
            <a:br>
              <a:rPr lang="en-US" dirty="0"/>
            </a:br>
            <a:br>
              <a:rPr lang="en-US" dirty="0"/>
            </a:br>
            <a:r>
              <a:rPr lang="en-US" b="0" i="0" dirty="0">
                <a:solidFill>
                  <a:srgbClr val="FFFFFF"/>
                </a:solidFill>
                <a:effectLst/>
                <a:latin typeface="Roboto" panose="02000000000000000000" pitchFamily="2" charset="0"/>
              </a:rPr>
              <a:t># Enter global configuration mode</a:t>
            </a:r>
            <a:br>
              <a:rPr lang="en-US" dirty="0"/>
            </a:br>
            <a:r>
              <a:rPr lang="en-US" b="0" i="0" dirty="0">
                <a:solidFill>
                  <a:srgbClr val="FFFFFF"/>
                </a:solidFill>
                <a:effectLst/>
                <a:latin typeface="Roboto" panose="02000000000000000000" pitchFamily="2" charset="0"/>
              </a:rPr>
              <a:t>configure terminal</a:t>
            </a:r>
            <a:br>
              <a:rPr lang="en-US" dirty="0"/>
            </a:br>
            <a:br>
              <a:rPr lang="en-US" dirty="0"/>
            </a:br>
            <a:r>
              <a:rPr lang="en-US" b="0" i="0" dirty="0">
                <a:solidFill>
                  <a:srgbClr val="FFFFFF"/>
                </a:solidFill>
                <a:effectLst/>
                <a:latin typeface="Roboto" panose="02000000000000000000" pitchFamily="2" charset="0"/>
              </a:rPr>
              <a:t># Change the hostname of the switch</a:t>
            </a:r>
            <a:br>
              <a:rPr lang="en-US" dirty="0"/>
            </a:br>
            <a:r>
              <a:rPr lang="en-US" b="0" i="0" dirty="0">
                <a:solidFill>
                  <a:srgbClr val="FFFFFF"/>
                </a:solidFill>
                <a:effectLst/>
                <a:latin typeface="Roboto" panose="02000000000000000000" pitchFamily="2" charset="0"/>
              </a:rPr>
              <a:t>hostname </a:t>
            </a:r>
            <a:r>
              <a:rPr lang="en-US" b="0" i="0" dirty="0" err="1">
                <a:solidFill>
                  <a:srgbClr val="FFFFFF"/>
                </a:solidFill>
                <a:effectLst/>
                <a:latin typeface="Roboto" panose="02000000000000000000" pitchFamily="2" charset="0"/>
              </a:rPr>
              <a:t>Hospital_Switch</a:t>
            </a:r>
            <a:br>
              <a:rPr lang="en-US" dirty="0"/>
            </a:br>
            <a:br>
              <a:rPr lang="en-US" dirty="0"/>
            </a:br>
            <a:r>
              <a:rPr lang="en-US" b="0" i="0" dirty="0">
                <a:solidFill>
                  <a:srgbClr val="FFFFFF"/>
                </a:solidFill>
                <a:effectLst/>
                <a:latin typeface="Roboto" panose="02000000000000000000" pitchFamily="2" charset="0"/>
              </a:rPr>
              <a:t># Set a welcome banner</a:t>
            </a:r>
            <a:br>
              <a:rPr lang="en-US" dirty="0"/>
            </a:br>
            <a:r>
              <a:rPr lang="en-US" b="0" i="0" dirty="0" err="1">
                <a:solidFill>
                  <a:srgbClr val="FFFFFF"/>
                </a:solidFill>
                <a:effectLst/>
                <a:latin typeface="Roboto" panose="02000000000000000000" pitchFamily="2" charset="0"/>
              </a:rPr>
              <a:t>banner</a:t>
            </a:r>
            <a:r>
              <a:rPr lang="en-US" b="0" i="0" dirty="0">
                <a:solidFill>
                  <a:srgbClr val="FFFFFF"/>
                </a:solidFill>
                <a:effectLst/>
                <a:latin typeface="Roboto" panose="02000000000000000000" pitchFamily="2" charset="0"/>
              </a:rPr>
              <a:t> </a:t>
            </a:r>
            <a:r>
              <a:rPr lang="en-US" b="0" i="0" dirty="0" err="1">
                <a:solidFill>
                  <a:srgbClr val="FFFFFF"/>
                </a:solidFill>
                <a:effectLst/>
                <a:latin typeface="Roboto" panose="02000000000000000000" pitchFamily="2" charset="0"/>
              </a:rPr>
              <a:t>motd</a:t>
            </a:r>
            <a:r>
              <a:rPr lang="en-US" b="0" i="0" dirty="0">
                <a:solidFill>
                  <a:srgbClr val="FFFFFF"/>
                </a:solidFill>
                <a:effectLst/>
                <a:latin typeface="Roboto" panose="02000000000000000000" pitchFamily="2" charset="0"/>
              </a:rPr>
              <a:t> # Welcome to Hospital's Network! #</a:t>
            </a:r>
            <a:br>
              <a:rPr lang="en-US" dirty="0"/>
            </a:br>
            <a:endParaRPr lang="ar-EG" dirty="0"/>
          </a:p>
          <a:p>
            <a:pPr algn="ctr" eaLnBrk="0" fontAlgn="base" hangingPunct="0">
              <a:spcBef>
                <a:spcPct val="0"/>
              </a:spcBef>
              <a:spcAft>
                <a:spcPct val="0"/>
              </a:spcAft>
              <a:buFontTx/>
              <a:buChar char="•"/>
            </a:pPr>
            <a:endParaRPr lang="ar-EG" dirty="0"/>
          </a:p>
          <a:p>
            <a:pPr algn="ctr" eaLnBrk="0" fontAlgn="base" hangingPunct="0">
              <a:spcBef>
                <a:spcPct val="0"/>
              </a:spcBef>
              <a:spcAft>
                <a:spcPct val="0"/>
              </a:spcAft>
              <a:buFontTx/>
              <a:buChar char="•"/>
            </a:pPr>
            <a:endParaRPr lang="ar-EG" dirty="0"/>
          </a:p>
          <a:p>
            <a:pPr algn="ctr" eaLnBrk="0" fontAlgn="base" hangingPunct="0">
              <a:spcBef>
                <a:spcPct val="0"/>
              </a:spcBef>
              <a:spcAft>
                <a:spcPct val="0"/>
              </a:spcAft>
              <a:buFontTx/>
              <a:buChar char="•"/>
            </a:pPr>
            <a:endParaRPr lang="ar-EG" dirty="0"/>
          </a:p>
        </p:txBody>
      </p:sp>
      <p:sp>
        <p:nvSpPr>
          <p:cNvPr id="11" name="TextBox 10">
            <a:extLst>
              <a:ext uri="{FF2B5EF4-FFF2-40B4-BE49-F238E27FC236}">
                <a16:creationId xmlns:a16="http://schemas.microsoft.com/office/drawing/2014/main" id="{7C4934C4-8A78-E6A2-AF40-1B049EC4B74C}"/>
              </a:ext>
            </a:extLst>
          </p:cNvPr>
          <p:cNvSpPr txBox="1"/>
          <p:nvPr/>
        </p:nvSpPr>
        <p:spPr>
          <a:xfrm>
            <a:off x="2560453" y="3429000"/>
            <a:ext cx="9446196" cy="3139321"/>
          </a:xfrm>
          <a:prstGeom prst="rect">
            <a:avLst/>
          </a:prstGeom>
          <a:noFill/>
        </p:spPr>
        <p:txBody>
          <a:bodyPr wrap="square" rtlCol="0">
            <a:spAutoFit/>
          </a:bodyPr>
          <a:lstStyle/>
          <a:p>
            <a:pPr algn="r" eaLnBrk="0" fontAlgn="base" hangingPunct="0">
              <a:spcBef>
                <a:spcPct val="0"/>
              </a:spcBef>
              <a:spcAft>
                <a:spcPct val="0"/>
              </a:spcAft>
              <a:buFontTx/>
              <a:buChar char="•"/>
            </a:pPr>
            <a:r>
              <a:rPr lang="en-US" b="0" i="0" dirty="0">
                <a:solidFill>
                  <a:srgbClr val="FFFFFF"/>
                </a:solidFill>
                <a:effectLst/>
                <a:latin typeface="Roboto" panose="02000000000000000000" pitchFamily="2" charset="0"/>
              </a:rPr>
              <a:t># Create VLANs (if needed)</a:t>
            </a:r>
            <a:br>
              <a:rPr lang="en-US" dirty="0"/>
            </a:br>
            <a:r>
              <a:rPr lang="en-US" b="0" i="0" dirty="0" err="1">
                <a:solidFill>
                  <a:srgbClr val="FFFFFF"/>
                </a:solidFill>
                <a:effectLst/>
                <a:latin typeface="Roboto" panose="02000000000000000000" pitchFamily="2" charset="0"/>
              </a:rPr>
              <a:t>vlan</a:t>
            </a:r>
            <a:r>
              <a:rPr lang="en-US" b="0" i="0" dirty="0">
                <a:solidFill>
                  <a:srgbClr val="FFFFFF"/>
                </a:solidFill>
                <a:effectLst/>
                <a:latin typeface="Roboto" panose="02000000000000000000" pitchFamily="2" charset="0"/>
              </a:rPr>
              <a:t> 10</a:t>
            </a:r>
            <a:br>
              <a:rPr lang="en-US" dirty="0"/>
            </a:br>
            <a:r>
              <a:rPr lang="en-US" b="0" i="0" dirty="0">
                <a:solidFill>
                  <a:srgbClr val="FFFFFF"/>
                </a:solidFill>
                <a:effectLst/>
                <a:latin typeface="Roboto" panose="02000000000000000000" pitchFamily="2" charset="0"/>
              </a:rPr>
              <a:t>name </a:t>
            </a:r>
            <a:r>
              <a:rPr lang="en-US" b="0" i="0" dirty="0" err="1">
                <a:solidFill>
                  <a:srgbClr val="FFFFFF"/>
                </a:solidFill>
                <a:effectLst/>
                <a:latin typeface="Roboto" panose="02000000000000000000" pitchFamily="2" charset="0"/>
              </a:rPr>
              <a:t>Finance_VLAN</a:t>
            </a:r>
            <a:br>
              <a:rPr lang="en-US" dirty="0"/>
            </a:br>
            <a:r>
              <a:rPr lang="en-US" b="0" i="0" dirty="0">
                <a:solidFill>
                  <a:srgbClr val="FFFFFF"/>
                </a:solidFill>
                <a:effectLst/>
                <a:latin typeface="Roboto" panose="02000000000000000000" pitchFamily="2" charset="0"/>
              </a:rPr>
              <a:t>exit</a:t>
            </a:r>
            <a:br>
              <a:rPr lang="en-US" dirty="0"/>
            </a:br>
            <a:br>
              <a:rPr lang="en-US" dirty="0"/>
            </a:br>
            <a:r>
              <a:rPr lang="en-US" b="0" i="0" dirty="0">
                <a:solidFill>
                  <a:srgbClr val="FFFFFF"/>
                </a:solidFill>
                <a:effectLst/>
                <a:latin typeface="Roboto" panose="02000000000000000000" pitchFamily="2" charset="0"/>
              </a:rPr>
              <a:t># Assign ports to VLAN 10 (for sensitive data, if needed)</a:t>
            </a:r>
            <a:br>
              <a:rPr lang="en-US" dirty="0"/>
            </a:br>
            <a:r>
              <a:rPr lang="en-US" b="0" i="0" dirty="0">
                <a:solidFill>
                  <a:srgbClr val="FFFFFF"/>
                </a:solidFill>
                <a:effectLst/>
                <a:latin typeface="Roboto" panose="02000000000000000000" pitchFamily="2" charset="0"/>
              </a:rPr>
              <a:t>interface range Fa0/1 - Fa0/5</a:t>
            </a:r>
            <a:br>
              <a:rPr lang="en-US" dirty="0"/>
            </a:br>
            <a:r>
              <a:rPr lang="en-US" b="0" i="0" dirty="0">
                <a:solidFill>
                  <a:srgbClr val="FFFFFF"/>
                </a:solidFill>
                <a:effectLst/>
                <a:latin typeface="Roboto" panose="02000000000000000000" pitchFamily="2" charset="0"/>
              </a:rPr>
              <a:t>switchport mode access</a:t>
            </a:r>
            <a:br>
              <a:rPr lang="en-US" dirty="0"/>
            </a:br>
            <a:r>
              <a:rPr lang="en-US" b="0" i="0" dirty="0">
                <a:solidFill>
                  <a:srgbClr val="FFFFFF"/>
                </a:solidFill>
                <a:effectLst/>
                <a:latin typeface="Roboto" panose="02000000000000000000" pitchFamily="2" charset="0"/>
              </a:rPr>
              <a:t>switchport access </a:t>
            </a:r>
            <a:r>
              <a:rPr lang="en-US" b="0" i="0" dirty="0" err="1">
                <a:solidFill>
                  <a:srgbClr val="FFFFFF"/>
                </a:solidFill>
                <a:effectLst/>
                <a:latin typeface="Roboto" panose="02000000000000000000" pitchFamily="2" charset="0"/>
              </a:rPr>
              <a:t>vlan</a:t>
            </a:r>
            <a:r>
              <a:rPr lang="en-US" b="0" i="0" dirty="0">
                <a:solidFill>
                  <a:srgbClr val="FFFFFF"/>
                </a:solidFill>
                <a:effectLst/>
                <a:latin typeface="Roboto" panose="02000000000000000000" pitchFamily="2" charset="0"/>
              </a:rPr>
              <a:t> 10</a:t>
            </a:r>
            <a:br>
              <a:rPr lang="en-US" dirty="0"/>
            </a:br>
            <a:r>
              <a:rPr lang="en-US" b="0" i="0" dirty="0">
                <a:solidFill>
                  <a:srgbClr val="FFFFFF"/>
                </a:solidFill>
                <a:effectLst/>
                <a:latin typeface="Roboto" panose="02000000000000000000" pitchFamily="2" charset="0"/>
              </a:rPr>
              <a:t>exit</a:t>
            </a:r>
            <a:br>
              <a:rPr lang="en-US" dirty="0"/>
            </a:br>
            <a:endParaRPr lang="en-US" altLang="en-US" dirty="0">
              <a:solidFill>
                <a:prstClr val="white"/>
              </a:solidFill>
              <a:latin typeface="Calibri" panose="020F0502020204030204"/>
            </a:endParaRPr>
          </a:p>
        </p:txBody>
      </p:sp>
    </p:spTree>
    <p:extLst>
      <p:ext uri="{BB962C8B-B14F-4D97-AF65-F5344CB8AC3E}">
        <p14:creationId xmlns:p14="http://schemas.microsoft.com/office/powerpoint/2010/main" val="4179227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100"/>
                                  </p:stCondLst>
                                  <p:childTnLst>
                                    <p:animRot by="21600000">
                                      <p:cBhvr>
                                        <p:cTn id="6" dur="7000" fill="hold"/>
                                        <p:tgtEl>
                                          <p:spTgt spid="10"/>
                                        </p:tgtEl>
                                        <p:attrNameLst>
                                          <p:attrName>r</p:attrName>
                                        </p:attrNameLst>
                                      </p:cBhvr>
                                    </p:animRot>
                                  </p:childTnLst>
                                </p:cTn>
                              </p:par>
                              <p:par>
                                <p:cTn id="7" presetID="8" presetClass="emph" presetSubtype="0" repeatCount="indefinite" fill="hold" grpId="0" nodeType="withEffect">
                                  <p:stCondLst>
                                    <p:cond delay="100"/>
                                  </p:stCondLst>
                                  <p:childTnLst>
                                    <p:animRot by="-21600000">
                                      <p:cBhvr>
                                        <p:cTn id="8" dur="7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2136211" y="-428093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desk with a phone and a box on it&#10;&#10;Description automatically generated">
            <a:extLst>
              <a:ext uri="{FF2B5EF4-FFF2-40B4-BE49-F238E27FC236}">
                <a16:creationId xmlns:a16="http://schemas.microsoft.com/office/drawing/2014/main" id="{4842E85D-1CC7-64D0-E8D2-6D5A2303A3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1510"/>
            <a:ext cx="12192000" cy="7223760"/>
          </a:xfrm>
          <a:prstGeom prst="rect">
            <a:avLst/>
          </a:prstGeom>
        </p:spPr>
      </p:pic>
      <p:sp useBgFill="1">
        <p:nvSpPr>
          <p:cNvPr id="22" name="Graphic 3" descr="Single gear">
            <a:extLst>
              <a:ext uri="{FF2B5EF4-FFF2-40B4-BE49-F238E27FC236}">
                <a16:creationId xmlns:a16="http://schemas.microsoft.com/office/drawing/2014/main" id="{ED0BC989-CFA9-4273-AAFC-EAA2C98A27E3}"/>
              </a:ext>
            </a:extLst>
          </p:cNvPr>
          <p:cNvSpPr/>
          <p:nvPr/>
        </p:nvSpPr>
        <p:spPr>
          <a:xfrm>
            <a:off x="2708024" y="-251441"/>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dirty="0"/>
          </a:p>
        </p:txBody>
      </p:sp>
      <p:sp useBgFill="1">
        <p:nvSpPr>
          <p:cNvPr id="10" name="Graphic 3" descr="Single gear">
            <a:extLst>
              <a:ext uri="{FF2B5EF4-FFF2-40B4-BE49-F238E27FC236}">
                <a16:creationId xmlns:a16="http://schemas.microsoft.com/office/drawing/2014/main" id="{C8EC41CD-2ABB-4371-984A-131377C1B6A1}"/>
              </a:ext>
            </a:extLst>
          </p:cNvPr>
          <p:cNvSpPr/>
          <p:nvPr/>
        </p:nvSpPr>
        <p:spPr>
          <a:xfrm>
            <a:off x="-249446" y="1571977"/>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968B6A85-7519-46A9-BE05-3F34E40AB028}"/>
              </a:ext>
            </a:extLst>
          </p:cNvPr>
          <p:cNvSpPr txBox="1"/>
          <p:nvPr/>
        </p:nvSpPr>
        <p:spPr>
          <a:xfrm>
            <a:off x="3493401" y="924062"/>
            <a:ext cx="5897879"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lvl="0"/>
            <a:endParaRPr kumimoji="0" lang="en-US" sz="54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sp>
        <p:nvSpPr>
          <p:cNvPr id="13" name="TextBox 12">
            <a:extLst>
              <a:ext uri="{FF2B5EF4-FFF2-40B4-BE49-F238E27FC236}">
                <a16:creationId xmlns:a16="http://schemas.microsoft.com/office/drawing/2014/main" id="{C85189B9-08A2-4F10-B25E-0D81F1AF4576}"/>
              </a:ext>
            </a:extLst>
          </p:cNvPr>
          <p:cNvSpPr txBox="1"/>
          <p:nvPr/>
        </p:nvSpPr>
        <p:spPr>
          <a:xfrm>
            <a:off x="2560453" y="2345575"/>
            <a:ext cx="713218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2149087-DA4C-423A-96EA-110738CA1433}"/>
              </a:ext>
            </a:extLst>
          </p:cNvPr>
          <p:cNvSpPr txBox="1"/>
          <p:nvPr/>
        </p:nvSpPr>
        <p:spPr>
          <a:xfrm>
            <a:off x="3742848" y="1359515"/>
            <a:ext cx="5897878" cy="1200329"/>
          </a:xfrm>
          <a:prstGeom prst="rect">
            <a:avLst/>
          </a:prstGeom>
          <a:noFill/>
        </p:spPr>
        <p:txBody>
          <a:bodyPr wrap="square" rtlCol="0">
            <a:spAutoFit/>
          </a:bodyPr>
          <a:lstStyle/>
          <a:p>
            <a:r>
              <a:rPr lang="en-US" sz="3600" dirty="0">
                <a:solidFill>
                  <a:prstClr val="white"/>
                </a:solidFill>
                <a:latin typeface="Arial Black" panose="020B0A04020102020204" pitchFamily="34" charset="0"/>
              </a:rPr>
              <a:t>Command Line Scripts</a:t>
            </a:r>
          </a:p>
          <a:p>
            <a:endParaRPr lang="en-US" sz="3600" dirty="0">
              <a:solidFill>
                <a:prstClr val="white"/>
              </a:solidFill>
              <a:latin typeface="Arial Black" panose="020B0A04020102020204" pitchFamily="34" charset="0"/>
            </a:endParaRPr>
          </a:p>
        </p:txBody>
      </p:sp>
      <p:pic>
        <p:nvPicPr>
          <p:cNvPr id="4" name="Graphic 3" descr="Programmer">
            <a:extLst>
              <a:ext uri="{FF2B5EF4-FFF2-40B4-BE49-F238E27FC236}">
                <a16:creationId xmlns:a16="http://schemas.microsoft.com/office/drawing/2014/main" id="{573744AA-9533-DF89-2711-CB47CBEF08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6507" y="-110778"/>
            <a:ext cx="1511665" cy="1511665"/>
          </a:xfrm>
          <a:prstGeom prst="rect">
            <a:avLst/>
          </a:prstGeom>
        </p:spPr>
      </p:pic>
      <p:sp>
        <p:nvSpPr>
          <p:cNvPr id="5" name="TextBox 4">
            <a:extLst>
              <a:ext uri="{FF2B5EF4-FFF2-40B4-BE49-F238E27FC236}">
                <a16:creationId xmlns:a16="http://schemas.microsoft.com/office/drawing/2014/main" id="{2FB459D2-DE9C-EC3A-A9E7-EE2B0625B1B1}"/>
              </a:ext>
            </a:extLst>
          </p:cNvPr>
          <p:cNvSpPr txBox="1"/>
          <p:nvPr/>
        </p:nvSpPr>
        <p:spPr>
          <a:xfrm>
            <a:off x="1719241" y="1915970"/>
            <a:ext cx="9446196" cy="954107"/>
          </a:xfrm>
          <a:prstGeom prst="rect">
            <a:avLst/>
          </a:prstGeom>
          <a:noFill/>
        </p:spPr>
        <p:txBody>
          <a:bodyPr wrap="square" rtlCol="0">
            <a:spAutoFit/>
          </a:bodyPr>
          <a:lstStyle/>
          <a:p>
            <a:pPr algn="ctr" eaLnBrk="0" fontAlgn="base" hangingPunct="0">
              <a:spcBef>
                <a:spcPct val="0"/>
              </a:spcBef>
              <a:spcAft>
                <a:spcPct val="0"/>
              </a:spcAft>
              <a:buFontTx/>
              <a:buChar char="•"/>
            </a:pPr>
            <a:r>
              <a:rPr kumimoji="0" lang="en-US" altLang="en-US" sz="2800" b="0" i="0" u="none" strike="noStrike" cap="none" normalizeH="0" baseline="0" dirty="0">
                <a:ln>
                  <a:noFill/>
                </a:ln>
                <a:solidFill>
                  <a:srgbClr val="FFFFFF"/>
                </a:solidFill>
                <a:effectLst/>
                <a:latin typeface="Roboto" panose="02000000000000000000" pitchFamily="2" charset="0"/>
              </a:rPr>
              <a:t>Configuration for Switch:</a:t>
            </a:r>
            <a:endParaRPr kumimoji="0" lang="en-US" altLang="en-US" sz="1400" b="0" i="0" u="none" strike="noStrike" cap="none" normalizeH="0" baseline="0" dirty="0">
              <a:ln>
                <a:noFill/>
              </a:ln>
              <a:solidFill>
                <a:schemeClr val="tx1"/>
              </a:solidFill>
              <a:effectLst/>
            </a:endParaRPr>
          </a:p>
          <a:p>
            <a:pPr marL="0" marR="0" lvl="0" indent="0" algn="ctr" defTabSz="914400" eaLnBrk="0" fontAlgn="base" latinLnBrk="0" hangingPunct="0">
              <a:lnSpc>
                <a:spcPct val="100000"/>
              </a:lnSpc>
              <a:spcBef>
                <a:spcPct val="0"/>
              </a:spcBef>
              <a:spcAft>
                <a:spcPct val="0"/>
              </a:spcAft>
              <a:buClrTx/>
              <a:buSzTx/>
              <a:buFontTx/>
              <a:buChar char="•"/>
              <a:tabLst/>
            </a:pPr>
            <a:endParaRPr lang="en-US" altLang="en-US" sz="2800" dirty="0">
              <a:solidFill>
                <a:prstClr val="white"/>
              </a:solidFill>
              <a:latin typeface="Calibri" panose="020F0502020204030204"/>
            </a:endParaRPr>
          </a:p>
        </p:txBody>
      </p:sp>
      <p:sp>
        <p:nvSpPr>
          <p:cNvPr id="9" name="TextBox 8">
            <a:extLst>
              <a:ext uri="{FF2B5EF4-FFF2-40B4-BE49-F238E27FC236}">
                <a16:creationId xmlns:a16="http://schemas.microsoft.com/office/drawing/2014/main" id="{9F940FDD-A8E1-962E-88D6-557F7A772170}"/>
              </a:ext>
            </a:extLst>
          </p:cNvPr>
          <p:cNvSpPr txBox="1"/>
          <p:nvPr/>
        </p:nvSpPr>
        <p:spPr>
          <a:xfrm>
            <a:off x="523011" y="2417597"/>
            <a:ext cx="9446196" cy="4524315"/>
          </a:xfrm>
          <a:prstGeom prst="rect">
            <a:avLst/>
          </a:prstGeom>
          <a:noFill/>
        </p:spPr>
        <p:txBody>
          <a:bodyPr wrap="square" rtlCol="0">
            <a:spAutoFit/>
          </a:bodyPr>
          <a:lstStyle/>
          <a:p>
            <a:pPr eaLnBrk="0" fontAlgn="base" hangingPunct="0">
              <a:spcBef>
                <a:spcPct val="0"/>
              </a:spcBef>
              <a:spcAft>
                <a:spcPct val="0"/>
              </a:spcAft>
              <a:buFontTx/>
              <a:buChar char="•"/>
            </a:pPr>
            <a:r>
              <a:rPr lang="en-US" b="0" i="0" dirty="0">
                <a:solidFill>
                  <a:srgbClr val="FFFFFF"/>
                </a:solidFill>
                <a:effectLst/>
                <a:latin typeface="Roboto" panose="02000000000000000000" pitchFamily="2" charset="0"/>
              </a:rPr>
              <a:t># Assign other ports to the default VLAN (if needed)</a:t>
            </a:r>
            <a:br>
              <a:rPr lang="en-US" dirty="0"/>
            </a:br>
            <a:r>
              <a:rPr lang="en-US" b="0" i="0" dirty="0">
                <a:solidFill>
                  <a:srgbClr val="FFFFFF"/>
                </a:solidFill>
                <a:effectLst/>
                <a:latin typeface="Roboto" panose="02000000000000000000" pitchFamily="2" charset="0"/>
              </a:rPr>
              <a:t>interface range Fa0/6 - Fa0/10</a:t>
            </a:r>
            <a:br>
              <a:rPr lang="en-US" dirty="0"/>
            </a:br>
            <a:r>
              <a:rPr lang="en-US" b="0" i="0" dirty="0">
                <a:solidFill>
                  <a:srgbClr val="FFFFFF"/>
                </a:solidFill>
                <a:effectLst/>
                <a:latin typeface="Roboto" panose="02000000000000000000" pitchFamily="2" charset="0"/>
              </a:rPr>
              <a:t>switchport mode access</a:t>
            </a:r>
            <a:br>
              <a:rPr lang="en-US" dirty="0"/>
            </a:br>
            <a:r>
              <a:rPr lang="en-US" b="0" i="0" dirty="0">
                <a:solidFill>
                  <a:srgbClr val="FFFFFF"/>
                </a:solidFill>
                <a:effectLst/>
                <a:latin typeface="Roboto" panose="02000000000000000000" pitchFamily="2" charset="0"/>
              </a:rPr>
              <a:t>switchport access </a:t>
            </a:r>
            <a:r>
              <a:rPr lang="en-US" b="0" i="0" dirty="0" err="1">
                <a:solidFill>
                  <a:srgbClr val="FFFFFF"/>
                </a:solidFill>
                <a:effectLst/>
                <a:latin typeface="Roboto" panose="02000000000000000000" pitchFamily="2" charset="0"/>
              </a:rPr>
              <a:t>vlan</a:t>
            </a:r>
            <a:r>
              <a:rPr lang="en-US" b="0" i="0" dirty="0">
                <a:solidFill>
                  <a:srgbClr val="FFFFFF"/>
                </a:solidFill>
                <a:effectLst/>
                <a:latin typeface="Roboto" panose="02000000000000000000" pitchFamily="2" charset="0"/>
              </a:rPr>
              <a:t> 1</a:t>
            </a:r>
            <a:br>
              <a:rPr lang="en-US" dirty="0"/>
            </a:br>
            <a:r>
              <a:rPr lang="en-US" b="0" i="0" dirty="0">
                <a:solidFill>
                  <a:srgbClr val="FFFFFF"/>
                </a:solidFill>
                <a:effectLst/>
                <a:latin typeface="Roboto" panose="02000000000000000000" pitchFamily="2" charset="0"/>
              </a:rPr>
              <a:t>exit</a:t>
            </a:r>
            <a:br>
              <a:rPr lang="en-US" dirty="0"/>
            </a:br>
            <a:br>
              <a:rPr lang="en-US" dirty="0"/>
            </a:br>
            <a:r>
              <a:rPr lang="en-US" b="0" i="0" dirty="0">
                <a:solidFill>
                  <a:srgbClr val="FFFFFF"/>
                </a:solidFill>
                <a:effectLst/>
                <a:latin typeface="Roboto" panose="02000000000000000000" pitchFamily="2" charset="0"/>
              </a:rPr>
              <a:t># Create VLAN 30</a:t>
            </a:r>
            <a:br>
              <a:rPr lang="en-US" dirty="0"/>
            </a:br>
            <a:r>
              <a:rPr lang="en-US" b="0" i="0" dirty="0" err="1">
                <a:solidFill>
                  <a:srgbClr val="FFFFFF"/>
                </a:solidFill>
                <a:effectLst/>
                <a:latin typeface="Roboto" panose="02000000000000000000" pitchFamily="2" charset="0"/>
              </a:rPr>
              <a:t>vlan</a:t>
            </a:r>
            <a:r>
              <a:rPr lang="en-US" b="0" i="0" dirty="0">
                <a:solidFill>
                  <a:srgbClr val="FFFFFF"/>
                </a:solidFill>
                <a:effectLst/>
                <a:latin typeface="Roboto" panose="02000000000000000000" pitchFamily="2" charset="0"/>
              </a:rPr>
              <a:t> 30</a:t>
            </a:r>
            <a:br>
              <a:rPr lang="en-US" dirty="0"/>
            </a:br>
            <a:r>
              <a:rPr lang="en-US" b="0" i="0" dirty="0">
                <a:solidFill>
                  <a:srgbClr val="FFFFFF"/>
                </a:solidFill>
                <a:effectLst/>
                <a:latin typeface="Roboto" panose="02000000000000000000" pitchFamily="2" charset="0"/>
              </a:rPr>
              <a:t>name </a:t>
            </a:r>
            <a:r>
              <a:rPr lang="en-US" b="0" i="0" dirty="0" err="1">
                <a:solidFill>
                  <a:srgbClr val="FFFFFF"/>
                </a:solidFill>
                <a:effectLst/>
                <a:latin typeface="Roboto" panose="02000000000000000000" pitchFamily="2" charset="0"/>
              </a:rPr>
              <a:t>FacilitiesManagement</a:t>
            </a:r>
            <a:br>
              <a:rPr lang="en-US" dirty="0"/>
            </a:br>
            <a:r>
              <a:rPr lang="en-US" b="0" i="0" dirty="0">
                <a:solidFill>
                  <a:srgbClr val="FFFFFF"/>
                </a:solidFill>
                <a:effectLst/>
                <a:latin typeface="Roboto" panose="02000000000000000000" pitchFamily="2" charset="0"/>
              </a:rPr>
              <a:t>exit</a:t>
            </a:r>
            <a:br>
              <a:rPr lang="en-US" dirty="0"/>
            </a:br>
            <a:br>
              <a:rPr lang="en-US" dirty="0"/>
            </a:br>
            <a:r>
              <a:rPr lang="en-US" b="0" i="0" dirty="0">
                <a:solidFill>
                  <a:srgbClr val="FFFFFF"/>
                </a:solidFill>
                <a:effectLst/>
                <a:latin typeface="Roboto" panose="02000000000000000000" pitchFamily="2" charset="0"/>
              </a:rPr>
              <a:t># Assign port Fa0/1 to VLAN 30 (for Facility Management - Router Port)(if needed)</a:t>
            </a:r>
            <a:br>
              <a:rPr lang="en-US" dirty="0"/>
            </a:br>
            <a:r>
              <a:rPr lang="en-US" b="0" i="0" dirty="0">
                <a:solidFill>
                  <a:srgbClr val="FFFFFF"/>
                </a:solidFill>
                <a:effectLst/>
                <a:latin typeface="Roboto" panose="02000000000000000000" pitchFamily="2" charset="0"/>
              </a:rPr>
              <a:t>interface Fa0/1</a:t>
            </a:r>
            <a:br>
              <a:rPr lang="en-US" dirty="0"/>
            </a:br>
            <a:r>
              <a:rPr lang="en-US" b="0" i="0" dirty="0">
                <a:solidFill>
                  <a:srgbClr val="FFFFFF"/>
                </a:solidFill>
                <a:effectLst/>
                <a:latin typeface="Roboto" panose="02000000000000000000" pitchFamily="2" charset="0"/>
              </a:rPr>
              <a:t>switchport mode access</a:t>
            </a:r>
            <a:br>
              <a:rPr lang="en-US" dirty="0"/>
            </a:br>
            <a:r>
              <a:rPr lang="en-US" b="0" i="0" dirty="0">
                <a:solidFill>
                  <a:srgbClr val="FFFFFF"/>
                </a:solidFill>
                <a:effectLst/>
                <a:latin typeface="Roboto" panose="02000000000000000000" pitchFamily="2" charset="0"/>
              </a:rPr>
              <a:t>switchport access </a:t>
            </a:r>
            <a:r>
              <a:rPr lang="en-US" b="0" i="0" dirty="0" err="1">
                <a:solidFill>
                  <a:srgbClr val="FFFFFF"/>
                </a:solidFill>
                <a:effectLst/>
                <a:latin typeface="Roboto" panose="02000000000000000000" pitchFamily="2" charset="0"/>
              </a:rPr>
              <a:t>vlan</a:t>
            </a:r>
            <a:r>
              <a:rPr lang="en-US" b="0" i="0" dirty="0">
                <a:solidFill>
                  <a:srgbClr val="FFFFFF"/>
                </a:solidFill>
                <a:effectLst/>
                <a:latin typeface="Roboto" panose="02000000000000000000" pitchFamily="2" charset="0"/>
              </a:rPr>
              <a:t> 30</a:t>
            </a:r>
            <a:br>
              <a:rPr lang="en-US" dirty="0"/>
            </a:br>
            <a:r>
              <a:rPr lang="en-US" b="0" i="0" dirty="0">
                <a:solidFill>
                  <a:srgbClr val="FFFFFF"/>
                </a:solidFill>
                <a:effectLst/>
                <a:latin typeface="Roboto" panose="02000000000000000000" pitchFamily="2" charset="0"/>
              </a:rPr>
              <a:t>exit</a:t>
            </a:r>
            <a:endParaRPr lang="en-US" altLang="en-US" dirty="0">
              <a:solidFill>
                <a:prstClr val="white"/>
              </a:solidFill>
              <a:latin typeface="Calibri" panose="020F0502020204030204"/>
            </a:endParaRPr>
          </a:p>
        </p:txBody>
      </p:sp>
      <p:sp>
        <p:nvSpPr>
          <p:cNvPr id="11" name="TextBox 10">
            <a:extLst>
              <a:ext uri="{FF2B5EF4-FFF2-40B4-BE49-F238E27FC236}">
                <a16:creationId xmlns:a16="http://schemas.microsoft.com/office/drawing/2014/main" id="{7C4934C4-8A78-E6A2-AF40-1B049EC4B74C}"/>
              </a:ext>
            </a:extLst>
          </p:cNvPr>
          <p:cNvSpPr txBox="1"/>
          <p:nvPr/>
        </p:nvSpPr>
        <p:spPr>
          <a:xfrm>
            <a:off x="2049226" y="2896405"/>
            <a:ext cx="9446196" cy="2862322"/>
          </a:xfrm>
          <a:prstGeom prst="rect">
            <a:avLst/>
          </a:prstGeom>
          <a:noFill/>
        </p:spPr>
        <p:txBody>
          <a:bodyPr wrap="square" rtlCol="0">
            <a:spAutoFit/>
          </a:bodyPr>
          <a:lstStyle/>
          <a:p>
            <a:pPr algn="r" eaLnBrk="0" fontAlgn="base" hangingPunct="0">
              <a:spcBef>
                <a:spcPct val="0"/>
              </a:spcBef>
              <a:spcAft>
                <a:spcPct val="0"/>
              </a:spcAft>
              <a:buFontTx/>
              <a:buChar char="•"/>
            </a:pPr>
            <a:r>
              <a:rPr lang="en-US" b="0" i="0" dirty="0">
                <a:solidFill>
                  <a:srgbClr val="FFFFFF"/>
                </a:solidFill>
                <a:effectLst/>
                <a:latin typeface="Roboto" panose="02000000000000000000" pitchFamily="2" charset="0"/>
              </a:rPr>
              <a:t># Set the password for line console 0</a:t>
            </a:r>
            <a:br>
              <a:rPr lang="en-US" dirty="0"/>
            </a:br>
            <a:r>
              <a:rPr lang="en-US" b="0" i="0" dirty="0">
                <a:solidFill>
                  <a:srgbClr val="FFFFFF"/>
                </a:solidFill>
                <a:effectLst/>
                <a:latin typeface="Roboto" panose="02000000000000000000" pitchFamily="2" charset="0"/>
              </a:rPr>
              <a:t>line console 0</a:t>
            </a:r>
            <a:br>
              <a:rPr lang="en-US" dirty="0"/>
            </a:br>
            <a:r>
              <a:rPr lang="en-US" b="0" i="0" dirty="0">
                <a:solidFill>
                  <a:srgbClr val="FFFFFF"/>
                </a:solidFill>
                <a:effectLst/>
                <a:latin typeface="Roboto" panose="02000000000000000000" pitchFamily="2" charset="0"/>
              </a:rPr>
              <a:t>password [</a:t>
            </a:r>
            <a:r>
              <a:rPr lang="en-US" b="0" i="0" dirty="0" err="1">
                <a:solidFill>
                  <a:srgbClr val="FFFFFF"/>
                </a:solidFill>
                <a:effectLst/>
                <a:latin typeface="Roboto" panose="02000000000000000000" pitchFamily="2" charset="0"/>
              </a:rPr>
              <a:t>your_console_password</a:t>
            </a:r>
            <a:r>
              <a:rPr lang="en-US" b="0" i="0" dirty="0">
                <a:solidFill>
                  <a:srgbClr val="FFFFFF"/>
                </a:solidFill>
                <a:effectLst/>
                <a:latin typeface="Roboto" panose="02000000000000000000" pitchFamily="2" charset="0"/>
              </a:rPr>
              <a:t>]</a:t>
            </a:r>
            <a:br>
              <a:rPr lang="en-US" dirty="0"/>
            </a:br>
            <a:r>
              <a:rPr lang="en-US" b="0" i="0" dirty="0">
                <a:solidFill>
                  <a:srgbClr val="FFFFFF"/>
                </a:solidFill>
                <a:effectLst/>
                <a:latin typeface="Roboto" panose="02000000000000000000" pitchFamily="2" charset="0"/>
              </a:rPr>
              <a:t>login</a:t>
            </a:r>
            <a:br>
              <a:rPr lang="en-US" dirty="0"/>
            </a:br>
            <a:r>
              <a:rPr lang="en-US" b="0" i="0" dirty="0">
                <a:solidFill>
                  <a:srgbClr val="FFFFFF"/>
                </a:solidFill>
                <a:effectLst/>
                <a:latin typeface="Roboto" panose="02000000000000000000" pitchFamily="2" charset="0"/>
              </a:rPr>
              <a:t>exit</a:t>
            </a:r>
            <a:br>
              <a:rPr lang="en-US" dirty="0"/>
            </a:br>
            <a:br>
              <a:rPr lang="en-US" dirty="0"/>
            </a:br>
            <a:r>
              <a:rPr lang="en-US" b="0" i="0" dirty="0">
                <a:solidFill>
                  <a:srgbClr val="FFFFFF"/>
                </a:solidFill>
                <a:effectLst/>
                <a:latin typeface="Roboto" panose="02000000000000000000" pitchFamily="2" charset="0"/>
              </a:rPr>
              <a:t># Set the enable secret password</a:t>
            </a:r>
            <a:br>
              <a:rPr lang="en-US" dirty="0"/>
            </a:br>
            <a:r>
              <a:rPr lang="en-US" b="0" i="0" dirty="0">
                <a:solidFill>
                  <a:srgbClr val="FFFFFF"/>
                </a:solidFill>
                <a:effectLst/>
                <a:latin typeface="Roboto" panose="02000000000000000000" pitchFamily="2" charset="0"/>
              </a:rPr>
              <a:t>enable secret [</a:t>
            </a:r>
            <a:r>
              <a:rPr lang="en-US" b="0" i="0" dirty="0" err="1">
                <a:solidFill>
                  <a:srgbClr val="FFFFFF"/>
                </a:solidFill>
                <a:effectLst/>
                <a:latin typeface="Roboto" panose="02000000000000000000" pitchFamily="2" charset="0"/>
              </a:rPr>
              <a:t>your_enable_secret_password</a:t>
            </a:r>
            <a:r>
              <a:rPr lang="en-US" b="0" i="0" dirty="0">
                <a:solidFill>
                  <a:srgbClr val="FFFFFF"/>
                </a:solidFill>
                <a:effectLst/>
                <a:latin typeface="Roboto" panose="02000000000000000000" pitchFamily="2" charset="0"/>
              </a:rPr>
              <a:t>]</a:t>
            </a:r>
            <a:br>
              <a:rPr lang="en-US" dirty="0"/>
            </a:br>
            <a:br>
              <a:rPr lang="en-US" dirty="0"/>
            </a:br>
            <a:endParaRPr lang="en-US" altLang="en-US" dirty="0">
              <a:solidFill>
                <a:prstClr val="white"/>
              </a:solidFill>
              <a:latin typeface="Calibri" panose="020F0502020204030204"/>
            </a:endParaRPr>
          </a:p>
        </p:txBody>
      </p:sp>
    </p:spTree>
    <p:extLst>
      <p:ext uri="{BB962C8B-B14F-4D97-AF65-F5344CB8AC3E}">
        <p14:creationId xmlns:p14="http://schemas.microsoft.com/office/powerpoint/2010/main" val="21951219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100"/>
                                  </p:stCondLst>
                                  <p:childTnLst>
                                    <p:animRot by="21600000">
                                      <p:cBhvr>
                                        <p:cTn id="6" dur="7000" fill="hold"/>
                                        <p:tgtEl>
                                          <p:spTgt spid="10"/>
                                        </p:tgtEl>
                                        <p:attrNameLst>
                                          <p:attrName>r</p:attrName>
                                        </p:attrNameLst>
                                      </p:cBhvr>
                                    </p:animRot>
                                  </p:childTnLst>
                                </p:cTn>
                              </p:par>
                              <p:par>
                                <p:cTn id="7" presetID="8" presetClass="emph" presetSubtype="0" repeatCount="indefinite" fill="hold" grpId="0" nodeType="withEffect">
                                  <p:stCondLst>
                                    <p:cond delay="100"/>
                                  </p:stCondLst>
                                  <p:childTnLst>
                                    <p:animRot by="-21600000">
                                      <p:cBhvr>
                                        <p:cTn id="8" dur="7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2136211" y="-428093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desk with a phone and a box on it&#10;&#10;Description automatically generated">
            <a:extLst>
              <a:ext uri="{FF2B5EF4-FFF2-40B4-BE49-F238E27FC236}">
                <a16:creationId xmlns:a16="http://schemas.microsoft.com/office/drawing/2014/main" id="{4842E85D-1CC7-64D0-E8D2-6D5A2303A3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1510"/>
            <a:ext cx="12192000" cy="7223760"/>
          </a:xfrm>
          <a:prstGeom prst="rect">
            <a:avLst/>
          </a:prstGeom>
        </p:spPr>
      </p:pic>
      <p:sp useBgFill="1">
        <p:nvSpPr>
          <p:cNvPr id="22" name="Graphic 3" descr="Single gear">
            <a:extLst>
              <a:ext uri="{FF2B5EF4-FFF2-40B4-BE49-F238E27FC236}">
                <a16:creationId xmlns:a16="http://schemas.microsoft.com/office/drawing/2014/main" id="{ED0BC989-CFA9-4273-AAFC-EAA2C98A27E3}"/>
              </a:ext>
            </a:extLst>
          </p:cNvPr>
          <p:cNvSpPr/>
          <p:nvPr/>
        </p:nvSpPr>
        <p:spPr>
          <a:xfrm>
            <a:off x="2708024" y="-251441"/>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dirty="0"/>
          </a:p>
        </p:txBody>
      </p:sp>
      <p:sp useBgFill="1">
        <p:nvSpPr>
          <p:cNvPr id="10" name="Graphic 3" descr="Single gear">
            <a:extLst>
              <a:ext uri="{FF2B5EF4-FFF2-40B4-BE49-F238E27FC236}">
                <a16:creationId xmlns:a16="http://schemas.microsoft.com/office/drawing/2014/main" id="{C8EC41CD-2ABB-4371-984A-131377C1B6A1}"/>
              </a:ext>
            </a:extLst>
          </p:cNvPr>
          <p:cNvSpPr/>
          <p:nvPr/>
        </p:nvSpPr>
        <p:spPr>
          <a:xfrm>
            <a:off x="-249446" y="1571977"/>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968B6A85-7519-46A9-BE05-3F34E40AB028}"/>
              </a:ext>
            </a:extLst>
          </p:cNvPr>
          <p:cNvSpPr txBox="1"/>
          <p:nvPr/>
        </p:nvSpPr>
        <p:spPr>
          <a:xfrm>
            <a:off x="3493401" y="924062"/>
            <a:ext cx="5897879"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lvl="0"/>
            <a:endParaRPr kumimoji="0" lang="en-US" sz="54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sp>
        <p:nvSpPr>
          <p:cNvPr id="13" name="TextBox 12">
            <a:extLst>
              <a:ext uri="{FF2B5EF4-FFF2-40B4-BE49-F238E27FC236}">
                <a16:creationId xmlns:a16="http://schemas.microsoft.com/office/drawing/2014/main" id="{C85189B9-08A2-4F10-B25E-0D81F1AF4576}"/>
              </a:ext>
            </a:extLst>
          </p:cNvPr>
          <p:cNvSpPr txBox="1"/>
          <p:nvPr/>
        </p:nvSpPr>
        <p:spPr>
          <a:xfrm>
            <a:off x="2560453" y="2345575"/>
            <a:ext cx="713218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2149087-DA4C-423A-96EA-110738CA1433}"/>
              </a:ext>
            </a:extLst>
          </p:cNvPr>
          <p:cNvSpPr txBox="1"/>
          <p:nvPr/>
        </p:nvSpPr>
        <p:spPr>
          <a:xfrm>
            <a:off x="3823385" y="1420661"/>
            <a:ext cx="5897878" cy="1200329"/>
          </a:xfrm>
          <a:prstGeom prst="rect">
            <a:avLst/>
          </a:prstGeom>
          <a:noFill/>
        </p:spPr>
        <p:txBody>
          <a:bodyPr wrap="square" rtlCol="0">
            <a:spAutoFit/>
          </a:bodyPr>
          <a:lstStyle/>
          <a:p>
            <a:r>
              <a:rPr lang="en-US" sz="3600" dirty="0">
                <a:solidFill>
                  <a:prstClr val="white"/>
                </a:solidFill>
                <a:latin typeface="Arial Black" panose="020B0A04020102020204" pitchFamily="34" charset="0"/>
              </a:rPr>
              <a:t>Command Line Scripts</a:t>
            </a:r>
          </a:p>
          <a:p>
            <a:endParaRPr lang="en-US" sz="3600" dirty="0">
              <a:solidFill>
                <a:prstClr val="white"/>
              </a:solidFill>
              <a:latin typeface="Arial Black" panose="020B0A04020102020204" pitchFamily="34" charset="0"/>
            </a:endParaRPr>
          </a:p>
        </p:txBody>
      </p:sp>
      <p:pic>
        <p:nvPicPr>
          <p:cNvPr id="4" name="Graphic 3" descr="Programmer">
            <a:extLst>
              <a:ext uri="{FF2B5EF4-FFF2-40B4-BE49-F238E27FC236}">
                <a16:creationId xmlns:a16="http://schemas.microsoft.com/office/drawing/2014/main" id="{573744AA-9533-DF89-2711-CB47CBEF08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6507" y="-110778"/>
            <a:ext cx="1511665" cy="1511665"/>
          </a:xfrm>
          <a:prstGeom prst="rect">
            <a:avLst/>
          </a:prstGeom>
        </p:spPr>
      </p:pic>
      <p:sp>
        <p:nvSpPr>
          <p:cNvPr id="5" name="TextBox 4">
            <a:extLst>
              <a:ext uri="{FF2B5EF4-FFF2-40B4-BE49-F238E27FC236}">
                <a16:creationId xmlns:a16="http://schemas.microsoft.com/office/drawing/2014/main" id="{2FB459D2-DE9C-EC3A-A9E7-EE2B0625B1B1}"/>
              </a:ext>
            </a:extLst>
          </p:cNvPr>
          <p:cNvSpPr txBox="1"/>
          <p:nvPr/>
        </p:nvSpPr>
        <p:spPr>
          <a:xfrm>
            <a:off x="1719241" y="2064199"/>
            <a:ext cx="9446196" cy="954107"/>
          </a:xfrm>
          <a:prstGeom prst="rect">
            <a:avLst/>
          </a:prstGeom>
          <a:noFill/>
        </p:spPr>
        <p:txBody>
          <a:bodyPr wrap="square" rtlCol="0">
            <a:spAutoFit/>
          </a:bodyPr>
          <a:lstStyle/>
          <a:p>
            <a:pPr algn="ctr" eaLnBrk="0" fontAlgn="base" hangingPunct="0">
              <a:spcBef>
                <a:spcPct val="0"/>
              </a:spcBef>
              <a:spcAft>
                <a:spcPct val="0"/>
              </a:spcAft>
              <a:buFontTx/>
              <a:buChar char="•"/>
            </a:pPr>
            <a:r>
              <a:rPr kumimoji="0" lang="en-US" altLang="en-US" sz="2800" b="0" i="0" u="none" strike="noStrike" cap="none" normalizeH="0" baseline="0" dirty="0">
                <a:ln>
                  <a:noFill/>
                </a:ln>
                <a:solidFill>
                  <a:srgbClr val="FFFFFF"/>
                </a:solidFill>
                <a:effectLst/>
                <a:latin typeface="Roboto" panose="02000000000000000000" pitchFamily="2" charset="0"/>
              </a:rPr>
              <a:t>Configuration for Switch:</a:t>
            </a:r>
            <a:endParaRPr kumimoji="0" lang="en-US" altLang="en-US" sz="1400" b="0" i="0" u="none" strike="noStrike" cap="none" normalizeH="0" baseline="0" dirty="0">
              <a:ln>
                <a:noFill/>
              </a:ln>
              <a:solidFill>
                <a:schemeClr val="tx1"/>
              </a:solidFill>
              <a:effectLst/>
            </a:endParaRPr>
          </a:p>
          <a:p>
            <a:pPr marL="0" marR="0" lvl="0" indent="0" algn="ctr" defTabSz="914400" eaLnBrk="0" fontAlgn="base" latinLnBrk="0" hangingPunct="0">
              <a:lnSpc>
                <a:spcPct val="100000"/>
              </a:lnSpc>
              <a:spcBef>
                <a:spcPct val="0"/>
              </a:spcBef>
              <a:spcAft>
                <a:spcPct val="0"/>
              </a:spcAft>
              <a:buClrTx/>
              <a:buSzTx/>
              <a:buFontTx/>
              <a:buChar char="•"/>
              <a:tabLst/>
            </a:pPr>
            <a:endParaRPr lang="en-US" altLang="en-US" sz="2800" dirty="0">
              <a:solidFill>
                <a:prstClr val="white"/>
              </a:solidFill>
              <a:latin typeface="Calibri" panose="020F0502020204030204"/>
            </a:endParaRPr>
          </a:p>
        </p:txBody>
      </p:sp>
      <p:sp>
        <p:nvSpPr>
          <p:cNvPr id="9" name="TextBox 8">
            <a:extLst>
              <a:ext uri="{FF2B5EF4-FFF2-40B4-BE49-F238E27FC236}">
                <a16:creationId xmlns:a16="http://schemas.microsoft.com/office/drawing/2014/main" id="{9F940FDD-A8E1-962E-88D6-557F7A772170}"/>
              </a:ext>
            </a:extLst>
          </p:cNvPr>
          <p:cNvSpPr txBox="1"/>
          <p:nvPr/>
        </p:nvSpPr>
        <p:spPr>
          <a:xfrm>
            <a:off x="1693653" y="2435061"/>
            <a:ext cx="9446196" cy="3416320"/>
          </a:xfrm>
          <a:prstGeom prst="rect">
            <a:avLst/>
          </a:prstGeom>
          <a:noFill/>
        </p:spPr>
        <p:txBody>
          <a:bodyPr wrap="square" rtlCol="0">
            <a:spAutoFit/>
          </a:bodyPr>
          <a:lstStyle/>
          <a:p>
            <a:pPr algn="ctr" eaLnBrk="0" fontAlgn="base" hangingPunct="0">
              <a:spcBef>
                <a:spcPct val="0"/>
              </a:spcBef>
              <a:spcAft>
                <a:spcPct val="0"/>
              </a:spcAft>
              <a:buFontTx/>
              <a:buChar char="•"/>
            </a:pPr>
            <a:br>
              <a:rPr lang="en-US" dirty="0"/>
            </a:br>
            <a:br>
              <a:rPr lang="en-US" dirty="0"/>
            </a:br>
            <a:br>
              <a:rPr lang="en-US" dirty="0"/>
            </a:br>
            <a:br>
              <a:rPr lang="en-US" dirty="0"/>
            </a:br>
            <a:r>
              <a:rPr lang="en-US" b="0" i="0" dirty="0">
                <a:solidFill>
                  <a:srgbClr val="FFFFFF"/>
                </a:solidFill>
                <a:effectLst/>
                <a:latin typeface="Roboto" panose="02000000000000000000" pitchFamily="2" charset="0"/>
              </a:rPr>
              <a:t># Enable password encryption</a:t>
            </a:r>
            <a:br>
              <a:rPr lang="en-US" dirty="0"/>
            </a:br>
            <a:r>
              <a:rPr lang="en-US" b="0" i="0" dirty="0">
                <a:solidFill>
                  <a:srgbClr val="FFFFFF"/>
                </a:solidFill>
                <a:effectLst/>
                <a:latin typeface="Roboto" panose="02000000000000000000" pitchFamily="2" charset="0"/>
              </a:rPr>
              <a:t>service password-encryption</a:t>
            </a:r>
            <a:br>
              <a:rPr lang="en-US" dirty="0"/>
            </a:br>
            <a:br>
              <a:rPr lang="en-US" dirty="0"/>
            </a:br>
            <a:r>
              <a:rPr lang="en-US" b="0" i="0" dirty="0">
                <a:solidFill>
                  <a:srgbClr val="FFFFFF"/>
                </a:solidFill>
                <a:effectLst/>
                <a:latin typeface="Roboto" panose="02000000000000000000" pitchFamily="2" charset="0"/>
              </a:rPr>
              <a:t># Exit global configuration mode</a:t>
            </a:r>
            <a:br>
              <a:rPr lang="en-US" dirty="0"/>
            </a:br>
            <a:r>
              <a:rPr lang="en-US" b="0" i="0" dirty="0">
                <a:solidFill>
                  <a:srgbClr val="FFFFFF"/>
                </a:solidFill>
                <a:effectLst/>
                <a:latin typeface="Roboto" panose="02000000000000000000" pitchFamily="2" charset="0"/>
              </a:rPr>
              <a:t>exit</a:t>
            </a:r>
            <a:br>
              <a:rPr lang="en-US" dirty="0"/>
            </a:br>
            <a:br>
              <a:rPr lang="en-US" dirty="0"/>
            </a:br>
            <a:r>
              <a:rPr lang="en-US" b="0" i="0" dirty="0">
                <a:solidFill>
                  <a:srgbClr val="FFFFFF"/>
                </a:solidFill>
                <a:effectLst/>
                <a:latin typeface="Roboto" panose="02000000000000000000" pitchFamily="2" charset="0"/>
              </a:rPr>
              <a:t># Save the configuration</a:t>
            </a:r>
            <a:br>
              <a:rPr lang="en-US" dirty="0"/>
            </a:br>
            <a:r>
              <a:rPr lang="en-US" b="0" i="0" dirty="0">
                <a:solidFill>
                  <a:srgbClr val="FFFFFF"/>
                </a:solidFill>
                <a:effectLst/>
                <a:latin typeface="Roboto" panose="02000000000000000000" pitchFamily="2" charset="0"/>
              </a:rPr>
              <a:t>write memory</a:t>
            </a:r>
            <a:endParaRPr lang="en-US" altLang="en-US" dirty="0">
              <a:solidFill>
                <a:prstClr val="white"/>
              </a:solidFill>
              <a:latin typeface="Calibri" panose="020F0502020204030204"/>
            </a:endParaRPr>
          </a:p>
        </p:txBody>
      </p:sp>
    </p:spTree>
    <p:extLst>
      <p:ext uri="{BB962C8B-B14F-4D97-AF65-F5344CB8AC3E}">
        <p14:creationId xmlns:p14="http://schemas.microsoft.com/office/powerpoint/2010/main" val="15877857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100"/>
                                  </p:stCondLst>
                                  <p:childTnLst>
                                    <p:animRot by="21600000">
                                      <p:cBhvr>
                                        <p:cTn id="6" dur="7000" fill="hold"/>
                                        <p:tgtEl>
                                          <p:spTgt spid="10"/>
                                        </p:tgtEl>
                                        <p:attrNameLst>
                                          <p:attrName>r</p:attrName>
                                        </p:attrNameLst>
                                      </p:cBhvr>
                                    </p:animRot>
                                  </p:childTnLst>
                                </p:cTn>
                              </p:par>
                              <p:par>
                                <p:cTn id="7" presetID="8" presetClass="emph" presetSubtype="0" repeatCount="indefinite" fill="hold" grpId="0" nodeType="withEffect">
                                  <p:stCondLst>
                                    <p:cond delay="100"/>
                                  </p:stCondLst>
                                  <p:childTnLst>
                                    <p:animRot by="-21600000">
                                      <p:cBhvr>
                                        <p:cTn id="8" dur="7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2136211" y="-428093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desk with a phone and a box on it&#10;&#10;Description automatically generated">
            <a:extLst>
              <a:ext uri="{FF2B5EF4-FFF2-40B4-BE49-F238E27FC236}">
                <a16:creationId xmlns:a16="http://schemas.microsoft.com/office/drawing/2014/main" id="{4842E85D-1CC7-64D0-E8D2-6D5A2303A3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1510"/>
            <a:ext cx="12192000" cy="7223760"/>
          </a:xfrm>
          <a:prstGeom prst="rect">
            <a:avLst/>
          </a:prstGeom>
        </p:spPr>
      </p:pic>
      <p:sp useBgFill="1">
        <p:nvSpPr>
          <p:cNvPr id="22" name="Graphic 3" descr="Single gear">
            <a:extLst>
              <a:ext uri="{FF2B5EF4-FFF2-40B4-BE49-F238E27FC236}">
                <a16:creationId xmlns:a16="http://schemas.microsoft.com/office/drawing/2014/main" id="{ED0BC989-CFA9-4273-AAFC-EAA2C98A27E3}"/>
              </a:ext>
            </a:extLst>
          </p:cNvPr>
          <p:cNvSpPr/>
          <p:nvPr/>
        </p:nvSpPr>
        <p:spPr>
          <a:xfrm>
            <a:off x="2708024" y="-251441"/>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dirty="0"/>
          </a:p>
        </p:txBody>
      </p:sp>
      <p:sp useBgFill="1">
        <p:nvSpPr>
          <p:cNvPr id="10" name="Graphic 3" descr="Single gear">
            <a:extLst>
              <a:ext uri="{FF2B5EF4-FFF2-40B4-BE49-F238E27FC236}">
                <a16:creationId xmlns:a16="http://schemas.microsoft.com/office/drawing/2014/main" id="{C8EC41CD-2ABB-4371-984A-131377C1B6A1}"/>
              </a:ext>
            </a:extLst>
          </p:cNvPr>
          <p:cNvSpPr/>
          <p:nvPr/>
        </p:nvSpPr>
        <p:spPr>
          <a:xfrm>
            <a:off x="-249446" y="1571977"/>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968B6A85-7519-46A9-BE05-3F34E40AB028}"/>
              </a:ext>
            </a:extLst>
          </p:cNvPr>
          <p:cNvSpPr txBox="1"/>
          <p:nvPr/>
        </p:nvSpPr>
        <p:spPr>
          <a:xfrm>
            <a:off x="3493401" y="924062"/>
            <a:ext cx="5897879"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lvl="0"/>
            <a:endParaRPr kumimoji="0" lang="en-US" sz="54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sp>
        <p:nvSpPr>
          <p:cNvPr id="13" name="TextBox 12">
            <a:extLst>
              <a:ext uri="{FF2B5EF4-FFF2-40B4-BE49-F238E27FC236}">
                <a16:creationId xmlns:a16="http://schemas.microsoft.com/office/drawing/2014/main" id="{C85189B9-08A2-4F10-B25E-0D81F1AF4576}"/>
              </a:ext>
            </a:extLst>
          </p:cNvPr>
          <p:cNvSpPr txBox="1"/>
          <p:nvPr/>
        </p:nvSpPr>
        <p:spPr>
          <a:xfrm>
            <a:off x="2560453" y="2345575"/>
            <a:ext cx="713218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2149087-DA4C-423A-96EA-110738CA1433}"/>
              </a:ext>
            </a:extLst>
          </p:cNvPr>
          <p:cNvSpPr txBox="1"/>
          <p:nvPr/>
        </p:nvSpPr>
        <p:spPr>
          <a:xfrm>
            <a:off x="3823385" y="1420661"/>
            <a:ext cx="5897878" cy="1200329"/>
          </a:xfrm>
          <a:prstGeom prst="rect">
            <a:avLst/>
          </a:prstGeom>
          <a:noFill/>
        </p:spPr>
        <p:txBody>
          <a:bodyPr wrap="square" rtlCol="0">
            <a:spAutoFit/>
          </a:bodyPr>
          <a:lstStyle/>
          <a:p>
            <a:r>
              <a:rPr lang="en-US" sz="3600" dirty="0">
                <a:solidFill>
                  <a:prstClr val="white"/>
                </a:solidFill>
                <a:latin typeface="Arial Black" panose="020B0A04020102020204" pitchFamily="34" charset="0"/>
              </a:rPr>
              <a:t>Command Line Scripts</a:t>
            </a:r>
          </a:p>
          <a:p>
            <a:endParaRPr lang="en-US" sz="3600" dirty="0">
              <a:solidFill>
                <a:prstClr val="white"/>
              </a:solidFill>
              <a:latin typeface="Arial Black" panose="020B0A04020102020204" pitchFamily="34" charset="0"/>
            </a:endParaRPr>
          </a:p>
        </p:txBody>
      </p:sp>
      <p:pic>
        <p:nvPicPr>
          <p:cNvPr id="4" name="Graphic 3" descr="Programmer">
            <a:extLst>
              <a:ext uri="{FF2B5EF4-FFF2-40B4-BE49-F238E27FC236}">
                <a16:creationId xmlns:a16="http://schemas.microsoft.com/office/drawing/2014/main" id="{573744AA-9533-DF89-2711-CB47CBEF08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6507" y="-110778"/>
            <a:ext cx="1511665" cy="1511665"/>
          </a:xfrm>
          <a:prstGeom prst="rect">
            <a:avLst/>
          </a:prstGeom>
        </p:spPr>
      </p:pic>
      <p:sp>
        <p:nvSpPr>
          <p:cNvPr id="5" name="TextBox 4">
            <a:extLst>
              <a:ext uri="{FF2B5EF4-FFF2-40B4-BE49-F238E27FC236}">
                <a16:creationId xmlns:a16="http://schemas.microsoft.com/office/drawing/2014/main" id="{2FB459D2-DE9C-EC3A-A9E7-EE2B0625B1B1}"/>
              </a:ext>
            </a:extLst>
          </p:cNvPr>
          <p:cNvSpPr txBox="1"/>
          <p:nvPr/>
        </p:nvSpPr>
        <p:spPr>
          <a:xfrm>
            <a:off x="2379720" y="2188814"/>
            <a:ext cx="9446196" cy="954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Roboto" panose="02000000000000000000" pitchFamily="2" charset="0"/>
              </a:rPr>
              <a:t>Configuring the Switch for Access Point Connection</a:t>
            </a:r>
            <a:r>
              <a:rPr lang="en-US" altLang="en-US" sz="2800" dirty="0">
                <a:solidFill>
                  <a:srgbClr val="FFFFFF"/>
                </a:solidFill>
                <a:latin typeface="Roboto" panose="02000000000000000000" pitchFamily="2" charset="0"/>
              </a:rPr>
              <a:t>:</a:t>
            </a:r>
            <a:endParaRPr kumimoji="0" lang="en-US" altLang="en-US" sz="1400" b="0" i="0" u="none" strike="noStrike" cap="none" normalizeH="0" baseline="0" dirty="0">
              <a:ln>
                <a:noFill/>
              </a:ln>
              <a:solidFill>
                <a:schemeClr val="tx1"/>
              </a:solidFill>
              <a:effectLst/>
            </a:endParaRPr>
          </a:p>
          <a:p>
            <a:pPr marL="0" marR="0" lvl="0" indent="0" algn="ctr" defTabSz="914400" eaLnBrk="0" fontAlgn="base" latinLnBrk="0" hangingPunct="0">
              <a:lnSpc>
                <a:spcPct val="100000"/>
              </a:lnSpc>
              <a:spcBef>
                <a:spcPct val="0"/>
              </a:spcBef>
              <a:spcAft>
                <a:spcPct val="0"/>
              </a:spcAft>
              <a:buClrTx/>
              <a:buSzTx/>
              <a:buFontTx/>
              <a:buChar char="•"/>
              <a:tabLst/>
            </a:pPr>
            <a:endParaRPr lang="en-US" altLang="en-US" sz="2800" dirty="0">
              <a:solidFill>
                <a:prstClr val="white"/>
              </a:solidFill>
              <a:latin typeface="Calibri" panose="020F0502020204030204"/>
            </a:endParaRPr>
          </a:p>
        </p:txBody>
      </p:sp>
      <p:sp>
        <p:nvSpPr>
          <p:cNvPr id="11" name="TextBox 10">
            <a:extLst>
              <a:ext uri="{FF2B5EF4-FFF2-40B4-BE49-F238E27FC236}">
                <a16:creationId xmlns:a16="http://schemas.microsoft.com/office/drawing/2014/main" id="{7C4934C4-8A78-E6A2-AF40-1B049EC4B74C}"/>
              </a:ext>
            </a:extLst>
          </p:cNvPr>
          <p:cNvSpPr txBox="1"/>
          <p:nvPr/>
        </p:nvSpPr>
        <p:spPr>
          <a:xfrm>
            <a:off x="1695414" y="3459316"/>
            <a:ext cx="9446196" cy="3139321"/>
          </a:xfrm>
          <a:prstGeom prst="rect">
            <a:avLst/>
          </a:prstGeom>
          <a:noFill/>
        </p:spPr>
        <p:txBody>
          <a:bodyPr wrap="square" rtlCol="0">
            <a:spAutoFit/>
          </a:bodyPr>
          <a:lstStyle/>
          <a:p>
            <a:pPr eaLnBrk="0" fontAlgn="base" hangingPunct="0">
              <a:spcBef>
                <a:spcPct val="0"/>
              </a:spcBef>
              <a:spcAft>
                <a:spcPct val="0"/>
              </a:spcAft>
              <a:buFontTx/>
              <a:buChar char="•"/>
            </a:pPr>
            <a:r>
              <a:rPr lang="en-US" b="0" i="0" dirty="0">
                <a:solidFill>
                  <a:srgbClr val="FFFFFF"/>
                </a:solidFill>
                <a:effectLst/>
                <a:latin typeface="Roboto" panose="02000000000000000000" pitchFamily="2" charset="0"/>
              </a:rPr>
              <a:t>Switch&gt; enable</a:t>
            </a:r>
          </a:p>
          <a:p>
            <a:pPr eaLnBrk="0" fontAlgn="base" hangingPunct="0">
              <a:spcBef>
                <a:spcPct val="0"/>
              </a:spcBef>
              <a:spcAft>
                <a:spcPct val="0"/>
              </a:spcAft>
              <a:buFontTx/>
              <a:buChar char="•"/>
            </a:pPr>
            <a:r>
              <a:rPr lang="en-US" b="0" i="0" dirty="0">
                <a:solidFill>
                  <a:srgbClr val="FFFFFF"/>
                </a:solidFill>
                <a:effectLst/>
                <a:latin typeface="Roboto" panose="02000000000000000000" pitchFamily="2" charset="0"/>
              </a:rPr>
              <a:t> # Enter privileged EXEC mode</a:t>
            </a:r>
          </a:p>
          <a:p>
            <a:pPr eaLnBrk="0" fontAlgn="base" hangingPunct="0">
              <a:spcBef>
                <a:spcPct val="0"/>
              </a:spcBef>
              <a:spcAft>
                <a:spcPct val="0"/>
              </a:spcAft>
              <a:buFontTx/>
              <a:buChar char="•"/>
            </a:pPr>
            <a:endParaRPr lang="en-US" dirty="0">
              <a:solidFill>
                <a:srgbClr val="FFFFFF"/>
              </a:solidFill>
              <a:latin typeface="Roboto" panose="02000000000000000000" pitchFamily="2" charset="0"/>
            </a:endParaRPr>
          </a:p>
          <a:p>
            <a:pPr eaLnBrk="0" fontAlgn="base" hangingPunct="0">
              <a:spcBef>
                <a:spcPct val="0"/>
              </a:spcBef>
              <a:spcAft>
                <a:spcPct val="0"/>
              </a:spcAft>
              <a:buFontTx/>
              <a:buChar char="•"/>
            </a:pPr>
            <a:br>
              <a:rPr lang="en-US" dirty="0"/>
            </a:br>
            <a:r>
              <a:rPr lang="en-US" b="0" i="0" dirty="0">
                <a:solidFill>
                  <a:srgbClr val="FFFFFF"/>
                </a:solidFill>
                <a:effectLst/>
                <a:latin typeface="Roboto" panose="02000000000000000000" pitchFamily="2" charset="0"/>
              </a:rPr>
              <a:t>Switch# configure terminal</a:t>
            </a:r>
          </a:p>
          <a:p>
            <a:pPr eaLnBrk="0" fontAlgn="base" hangingPunct="0">
              <a:spcBef>
                <a:spcPct val="0"/>
              </a:spcBef>
              <a:spcAft>
                <a:spcPct val="0"/>
              </a:spcAft>
              <a:buFontTx/>
              <a:buChar char="•"/>
            </a:pPr>
            <a:r>
              <a:rPr lang="en-US" b="0" i="0" dirty="0">
                <a:solidFill>
                  <a:srgbClr val="FFFFFF"/>
                </a:solidFill>
                <a:effectLst/>
                <a:latin typeface="Roboto" panose="02000000000000000000" pitchFamily="2" charset="0"/>
              </a:rPr>
              <a:t> # Enter global configuration mode</a:t>
            </a:r>
          </a:p>
          <a:p>
            <a:pPr eaLnBrk="0" fontAlgn="base" hangingPunct="0">
              <a:spcBef>
                <a:spcPct val="0"/>
              </a:spcBef>
              <a:spcAft>
                <a:spcPct val="0"/>
              </a:spcAft>
              <a:buFontTx/>
              <a:buChar char="•"/>
            </a:pPr>
            <a:endParaRPr lang="en-US" dirty="0">
              <a:solidFill>
                <a:srgbClr val="FFFFFF"/>
              </a:solidFill>
              <a:latin typeface="Roboto" panose="02000000000000000000" pitchFamily="2" charset="0"/>
            </a:endParaRPr>
          </a:p>
          <a:p>
            <a:pPr eaLnBrk="0" fontAlgn="base" hangingPunct="0">
              <a:spcBef>
                <a:spcPct val="0"/>
              </a:spcBef>
              <a:spcAft>
                <a:spcPct val="0"/>
              </a:spcAft>
              <a:buFontTx/>
              <a:buChar char="•"/>
            </a:pPr>
            <a:br>
              <a:rPr lang="en-US" dirty="0"/>
            </a:br>
            <a:r>
              <a:rPr lang="en-US" b="0" i="0" dirty="0">
                <a:solidFill>
                  <a:srgbClr val="FFFFFF"/>
                </a:solidFill>
                <a:effectLst/>
                <a:latin typeface="Roboto" panose="02000000000000000000" pitchFamily="2" charset="0"/>
              </a:rPr>
              <a:t>Switch(config)# interface GigabitEthernet0/1 </a:t>
            </a:r>
          </a:p>
          <a:p>
            <a:pPr eaLnBrk="0" fontAlgn="base" hangingPunct="0">
              <a:spcBef>
                <a:spcPct val="0"/>
              </a:spcBef>
              <a:spcAft>
                <a:spcPct val="0"/>
              </a:spcAft>
              <a:buFontTx/>
              <a:buChar char="•"/>
            </a:pPr>
            <a:r>
              <a:rPr lang="en-US" b="0" i="0" dirty="0">
                <a:solidFill>
                  <a:srgbClr val="FFFFFF"/>
                </a:solidFill>
                <a:effectLst/>
                <a:latin typeface="Roboto" panose="02000000000000000000" pitchFamily="2" charset="0"/>
              </a:rPr>
              <a:t># Select the interface connected to the AP</a:t>
            </a:r>
          </a:p>
          <a:p>
            <a:pPr eaLnBrk="0" fontAlgn="base" hangingPunct="0">
              <a:spcBef>
                <a:spcPct val="0"/>
              </a:spcBef>
              <a:spcAft>
                <a:spcPct val="0"/>
              </a:spcAft>
              <a:buFontTx/>
              <a:buChar char="•"/>
            </a:pPr>
            <a:endParaRPr lang="en-US" dirty="0">
              <a:solidFill>
                <a:srgbClr val="FFFFFF"/>
              </a:solidFill>
              <a:latin typeface="Roboto" panose="02000000000000000000" pitchFamily="2" charset="0"/>
            </a:endParaRPr>
          </a:p>
        </p:txBody>
      </p:sp>
      <p:sp>
        <p:nvSpPr>
          <p:cNvPr id="15" name="TextBox 14">
            <a:extLst>
              <a:ext uri="{FF2B5EF4-FFF2-40B4-BE49-F238E27FC236}">
                <a16:creationId xmlns:a16="http://schemas.microsoft.com/office/drawing/2014/main" id="{647968AA-C619-2602-B64C-E5BBE82D7357}"/>
              </a:ext>
            </a:extLst>
          </p:cNvPr>
          <p:cNvSpPr txBox="1"/>
          <p:nvPr/>
        </p:nvSpPr>
        <p:spPr>
          <a:xfrm>
            <a:off x="2049226" y="3652003"/>
            <a:ext cx="9446196" cy="2031325"/>
          </a:xfrm>
          <a:prstGeom prst="rect">
            <a:avLst/>
          </a:prstGeom>
          <a:noFill/>
        </p:spPr>
        <p:txBody>
          <a:bodyPr wrap="square" rtlCol="0">
            <a:spAutoFit/>
          </a:bodyPr>
          <a:lstStyle/>
          <a:p>
            <a:pPr algn="r" eaLnBrk="0" fontAlgn="base" hangingPunct="0">
              <a:spcBef>
                <a:spcPct val="0"/>
              </a:spcBef>
              <a:spcAft>
                <a:spcPct val="0"/>
              </a:spcAft>
              <a:buFontTx/>
              <a:buChar char="•"/>
            </a:pPr>
            <a:br>
              <a:rPr lang="en-US" dirty="0"/>
            </a:br>
            <a:r>
              <a:rPr lang="en-US" b="0" i="0" dirty="0">
                <a:solidFill>
                  <a:srgbClr val="FFFFFF"/>
                </a:solidFill>
                <a:effectLst/>
                <a:latin typeface="Roboto" panose="02000000000000000000" pitchFamily="2" charset="0"/>
              </a:rPr>
              <a:t>Switch(config-if)# switchport mode access </a:t>
            </a:r>
          </a:p>
          <a:p>
            <a:pPr algn="r" eaLnBrk="0" fontAlgn="base" hangingPunct="0">
              <a:spcBef>
                <a:spcPct val="0"/>
              </a:spcBef>
              <a:spcAft>
                <a:spcPct val="0"/>
              </a:spcAft>
              <a:buFontTx/>
              <a:buChar char="•"/>
            </a:pPr>
            <a:r>
              <a:rPr lang="en-US" b="0" i="0" dirty="0">
                <a:solidFill>
                  <a:srgbClr val="FFFFFF"/>
                </a:solidFill>
                <a:effectLst/>
                <a:latin typeface="Roboto" panose="02000000000000000000" pitchFamily="2" charset="0"/>
              </a:rPr>
              <a:t># Set the port to access mode</a:t>
            </a:r>
          </a:p>
          <a:p>
            <a:pPr algn="r" eaLnBrk="0" fontAlgn="base" hangingPunct="0">
              <a:spcBef>
                <a:spcPct val="0"/>
              </a:spcBef>
              <a:spcAft>
                <a:spcPct val="0"/>
              </a:spcAft>
              <a:buFontTx/>
              <a:buChar char="•"/>
            </a:pPr>
            <a:endParaRPr lang="en-US" dirty="0">
              <a:solidFill>
                <a:srgbClr val="FFFFFF"/>
              </a:solidFill>
              <a:latin typeface="Roboto" panose="02000000000000000000" pitchFamily="2" charset="0"/>
            </a:endParaRPr>
          </a:p>
          <a:p>
            <a:pPr algn="r" eaLnBrk="0" fontAlgn="base" hangingPunct="0">
              <a:spcBef>
                <a:spcPct val="0"/>
              </a:spcBef>
              <a:spcAft>
                <a:spcPct val="0"/>
              </a:spcAft>
              <a:buFontTx/>
              <a:buChar char="•"/>
            </a:pPr>
            <a:br>
              <a:rPr lang="en-US" dirty="0"/>
            </a:br>
            <a:r>
              <a:rPr lang="en-US" b="0" i="0" dirty="0">
                <a:solidFill>
                  <a:srgbClr val="FFFFFF"/>
                </a:solidFill>
                <a:effectLst/>
                <a:latin typeface="Roboto" panose="02000000000000000000" pitchFamily="2" charset="0"/>
              </a:rPr>
              <a:t>Switch(config-if)# no shutdown </a:t>
            </a:r>
          </a:p>
          <a:p>
            <a:pPr algn="r" eaLnBrk="0" fontAlgn="base" hangingPunct="0">
              <a:spcBef>
                <a:spcPct val="0"/>
              </a:spcBef>
              <a:spcAft>
                <a:spcPct val="0"/>
              </a:spcAft>
              <a:buFontTx/>
              <a:buChar char="•"/>
            </a:pPr>
            <a:r>
              <a:rPr lang="en-US" b="0" i="0" dirty="0">
                <a:solidFill>
                  <a:srgbClr val="FFFFFF"/>
                </a:solidFill>
                <a:effectLst/>
                <a:latin typeface="Roboto" panose="02000000000000000000" pitchFamily="2" charset="0"/>
              </a:rPr>
              <a:t># Enable the port (turn it on)</a:t>
            </a:r>
            <a:endParaRPr lang="en-US" altLang="en-US" dirty="0">
              <a:solidFill>
                <a:prstClr val="white"/>
              </a:solidFill>
              <a:latin typeface="Calibri" panose="020F0502020204030204"/>
            </a:endParaRPr>
          </a:p>
        </p:txBody>
      </p:sp>
    </p:spTree>
    <p:extLst>
      <p:ext uri="{BB962C8B-B14F-4D97-AF65-F5344CB8AC3E}">
        <p14:creationId xmlns:p14="http://schemas.microsoft.com/office/powerpoint/2010/main" val="24644230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100"/>
                                  </p:stCondLst>
                                  <p:childTnLst>
                                    <p:animRot by="21600000">
                                      <p:cBhvr>
                                        <p:cTn id="6" dur="7000" fill="hold"/>
                                        <p:tgtEl>
                                          <p:spTgt spid="10"/>
                                        </p:tgtEl>
                                        <p:attrNameLst>
                                          <p:attrName>r</p:attrName>
                                        </p:attrNameLst>
                                      </p:cBhvr>
                                    </p:animRot>
                                  </p:childTnLst>
                                </p:cTn>
                              </p:par>
                              <p:par>
                                <p:cTn id="7" presetID="8" presetClass="emph" presetSubtype="0" repeatCount="indefinite" fill="hold" grpId="0" nodeType="withEffect">
                                  <p:stCondLst>
                                    <p:cond delay="100"/>
                                  </p:stCondLst>
                                  <p:childTnLst>
                                    <p:animRot by="-21600000">
                                      <p:cBhvr>
                                        <p:cTn id="8" dur="7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2136211" y="-428093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desk with a phone and a box on it&#10;&#10;Description automatically generated">
            <a:extLst>
              <a:ext uri="{FF2B5EF4-FFF2-40B4-BE49-F238E27FC236}">
                <a16:creationId xmlns:a16="http://schemas.microsoft.com/office/drawing/2014/main" id="{4842E85D-1CC7-64D0-E8D2-6D5A2303A3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1510"/>
            <a:ext cx="12192000" cy="7223760"/>
          </a:xfrm>
          <a:prstGeom prst="rect">
            <a:avLst/>
          </a:prstGeom>
        </p:spPr>
      </p:pic>
      <p:sp useBgFill="1">
        <p:nvSpPr>
          <p:cNvPr id="22" name="Graphic 3" descr="Single gear">
            <a:extLst>
              <a:ext uri="{FF2B5EF4-FFF2-40B4-BE49-F238E27FC236}">
                <a16:creationId xmlns:a16="http://schemas.microsoft.com/office/drawing/2014/main" id="{ED0BC989-CFA9-4273-AAFC-EAA2C98A27E3}"/>
              </a:ext>
            </a:extLst>
          </p:cNvPr>
          <p:cNvSpPr/>
          <p:nvPr/>
        </p:nvSpPr>
        <p:spPr>
          <a:xfrm>
            <a:off x="2708024" y="-251441"/>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dirty="0"/>
          </a:p>
        </p:txBody>
      </p:sp>
      <p:sp useBgFill="1">
        <p:nvSpPr>
          <p:cNvPr id="10" name="Graphic 3" descr="Single gear">
            <a:extLst>
              <a:ext uri="{FF2B5EF4-FFF2-40B4-BE49-F238E27FC236}">
                <a16:creationId xmlns:a16="http://schemas.microsoft.com/office/drawing/2014/main" id="{C8EC41CD-2ABB-4371-984A-131377C1B6A1}"/>
              </a:ext>
            </a:extLst>
          </p:cNvPr>
          <p:cNvSpPr/>
          <p:nvPr/>
        </p:nvSpPr>
        <p:spPr>
          <a:xfrm>
            <a:off x="-249446" y="1571977"/>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968B6A85-7519-46A9-BE05-3F34E40AB028}"/>
              </a:ext>
            </a:extLst>
          </p:cNvPr>
          <p:cNvSpPr txBox="1"/>
          <p:nvPr/>
        </p:nvSpPr>
        <p:spPr>
          <a:xfrm>
            <a:off x="3493401" y="924062"/>
            <a:ext cx="5897879"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lvl="0"/>
            <a:endParaRPr kumimoji="0" lang="en-US" sz="54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sp>
        <p:nvSpPr>
          <p:cNvPr id="13" name="TextBox 12">
            <a:extLst>
              <a:ext uri="{FF2B5EF4-FFF2-40B4-BE49-F238E27FC236}">
                <a16:creationId xmlns:a16="http://schemas.microsoft.com/office/drawing/2014/main" id="{C85189B9-08A2-4F10-B25E-0D81F1AF4576}"/>
              </a:ext>
            </a:extLst>
          </p:cNvPr>
          <p:cNvSpPr txBox="1"/>
          <p:nvPr/>
        </p:nvSpPr>
        <p:spPr>
          <a:xfrm>
            <a:off x="2560453" y="2345575"/>
            <a:ext cx="713218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2149087-DA4C-423A-96EA-110738CA1433}"/>
              </a:ext>
            </a:extLst>
          </p:cNvPr>
          <p:cNvSpPr txBox="1"/>
          <p:nvPr/>
        </p:nvSpPr>
        <p:spPr>
          <a:xfrm>
            <a:off x="3823385" y="1420661"/>
            <a:ext cx="5897878" cy="1200329"/>
          </a:xfrm>
          <a:prstGeom prst="rect">
            <a:avLst/>
          </a:prstGeom>
          <a:noFill/>
        </p:spPr>
        <p:txBody>
          <a:bodyPr wrap="square" rtlCol="0">
            <a:spAutoFit/>
          </a:bodyPr>
          <a:lstStyle/>
          <a:p>
            <a:r>
              <a:rPr lang="en-US" sz="3600" dirty="0">
                <a:solidFill>
                  <a:prstClr val="white"/>
                </a:solidFill>
                <a:latin typeface="Arial Black" panose="020B0A04020102020204" pitchFamily="34" charset="0"/>
              </a:rPr>
              <a:t>Command Line Scripts</a:t>
            </a:r>
          </a:p>
          <a:p>
            <a:endParaRPr lang="en-US" sz="3600" dirty="0">
              <a:solidFill>
                <a:prstClr val="white"/>
              </a:solidFill>
              <a:latin typeface="Arial Black" panose="020B0A04020102020204" pitchFamily="34" charset="0"/>
            </a:endParaRPr>
          </a:p>
        </p:txBody>
      </p:sp>
      <p:pic>
        <p:nvPicPr>
          <p:cNvPr id="4" name="Graphic 3" descr="Programmer">
            <a:extLst>
              <a:ext uri="{FF2B5EF4-FFF2-40B4-BE49-F238E27FC236}">
                <a16:creationId xmlns:a16="http://schemas.microsoft.com/office/drawing/2014/main" id="{573744AA-9533-DF89-2711-CB47CBEF08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6507" y="-110778"/>
            <a:ext cx="1511665" cy="1511665"/>
          </a:xfrm>
          <a:prstGeom prst="rect">
            <a:avLst/>
          </a:prstGeom>
        </p:spPr>
      </p:pic>
      <p:sp>
        <p:nvSpPr>
          <p:cNvPr id="5" name="TextBox 4">
            <a:extLst>
              <a:ext uri="{FF2B5EF4-FFF2-40B4-BE49-F238E27FC236}">
                <a16:creationId xmlns:a16="http://schemas.microsoft.com/office/drawing/2014/main" id="{2FB459D2-DE9C-EC3A-A9E7-EE2B0625B1B1}"/>
              </a:ext>
            </a:extLst>
          </p:cNvPr>
          <p:cNvSpPr txBox="1"/>
          <p:nvPr/>
        </p:nvSpPr>
        <p:spPr>
          <a:xfrm>
            <a:off x="4312631" y="2111127"/>
            <a:ext cx="9446196"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Roboto" panose="02000000000000000000" pitchFamily="2" charset="0"/>
              </a:rPr>
              <a:t>Configuration</a:t>
            </a:r>
            <a:r>
              <a:rPr lang="en-US" altLang="en-US" sz="2800" dirty="0">
                <a:solidFill>
                  <a:srgbClr val="FFFFFF"/>
                </a:solidFill>
                <a:latin typeface="Roboto" panose="02000000000000000000" pitchFamily="2" charset="0"/>
              </a:rPr>
              <a:t> For the</a:t>
            </a:r>
            <a:r>
              <a:rPr kumimoji="0" lang="en-US" altLang="en-US" sz="2800" b="0" i="0" u="none" strike="noStrike" cap="none" normalizeH="0" baseline="0" dirty="0">
                <a:ln>
                  <a:noFill/>
                </a:ln>
                <a:solidFill>
                  <a:srgbClr val="FFFFFF"/>
                </a:solidFill>
                <a:effectLst/>
                <a:latin typeface="Roboto" panose="02000000000000000000" pitchFamily="2" charset="0"/>
              </a:rPr>
              <a:t> </a:t>
            </a:r>
            <a:r>
              <a:rPr lang="en-US" sz="2800" b="0" i="0" dirty="0">
                <a:solidFill>
                  <a:srgbClr val="FFFFFF"/>
                </a:solidFill>
                <a:effectLst/>
                <a:latin typeface="Roboto" panose="02000000000000000000" pitchFamily="2" charset="0"/>
              </a:rPr>
              <a:t>Router</a:t>
            </a:r>
            <a:endParaRPr lang="en-US" altLang="en-US" sz="2800" dirty="0">
              <a:solidFill>
                <a:prstClr val="white"/>
              </a:solidFill>
              <a:latin typeface="Calibri" panose="020F0502020204030204"/>
            </a:endParaRPr>
          </a:p>
        </p:txBody>
      </p:sp>
      <p:sp>
        <p:nvSpPr>
          <p:cNvPr id="11" name="TextBox 10">
            <a:extLst>
              <a:ext uri="{FF2B5EF4-FFF2-40B4-BE49-F238E27FC236}">
                <a16:creationId xmlns:a16="http://schemas.microsoft.com/office/drawing/2014/main" id="{7C4934C4-8A78-E6A2-AF40-1B049EC4B74C}"/>
              </a:ext>
            </a:extLst>
          </p:cNvPr>
          <p:cNvSpPr txBox="1"/>
          <p:nvPr/>
        </p:nvSpPr>
        <p:spPr>
          <a:xfrm>
            <a:off x="1927306" y="2837423"/>
            <a:ext cx="9446196" cy="507831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solidFill>
                  <a:srgbClr val="FFFFFF"/>
                </a:solidFill>
                <a:latin typeface="Roboto" panose="02000000000000000000" pitchFamily="2" charset="0"/>
              </a:rPr>
              <a:t>Router&gt; enable # Enter privileged EXEC mode</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 configure terminal # Enter global configuration mode</a:t>
            </a:r>
            <a:br>
              <a:rPr lang="en-US" altLang="en-US" dirty="0">
                <a:solidFill>
                  <a:srgbClr val="FFFFFF"/>
                </a:solidFill>
                <a:latin typeface="Roboto" panose="02000000000000000000" pitchFamily="2" charset="0"/>
              </a:rPr>
            </a:b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 Step 1: Set the hostname</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Router(config)# hostname Hospital_R1 # Set the router's hostname to Hospital_R1</a:t>
            </a:r>
            <a:br>
              <a:rPr lang="en-US" altLang="en-US" dirty="0">
                <a:solidFill>
                  <a:srgbClr val="FFFFFF"/>
                </a:solidFill>
                <a:latin typeface="Roboto" panose="02000000000000000000" pitchFamily="2" charset="0"/>
              </a:rPr>
            </a:b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 Step 2: Set a banner</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Router(config)# banner </a:t>
            </a:r>
            <a:r>
              <a:rPr lang="en-US" altLang="en-US" dirty="0" err="1">
                <a:solidFill>
                  <a:srgbClr val="FFFFFF"/>
                </a:solidFill>
                <a:latin typeface="Roboto" panose="02000000000000000000" pitchFamily="2" charset="0"/>
              </a:rPr>
              <a:t>motd</a:t>
            </a:r>
            <a:r>
              <a:rPr lang="en-US" altLang="en-US" dirty="0">
                <a:solidFill>
                  <a:srgbClr val="FFFFFF"/>
                </a:solidFill>
                <a:latin typeface="Roboto" panose="02000000000000000000" pitchFamily="2" charset="0"/>
              </a:rPr>
              <a:t> "Welcome to Hospital's Router!" # Create a welcome banner</a:t>
            </a:r>
            <a:br>
              <a:rPr lang="en-US" altLang="en-US" dirty="0">
                <a:solidFill>
                  <a:srgbClr val="FFFFFF"/>
                </a:solidFill>
                <a:latin typeface="Roboto" panose="02000000000000000000" pitchFamily="2" charset="0"/>
              </a:rPr>
            </a:b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 Step 3: Configure passwords</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Router(config)# enable secret </a:t>
            </a:r>
            <a:r>
              <a:rPr lang="en-US" altLang="en-US" dirty="0" err="1">
                <a:solidFill>
                  <a:srgbClr val="FFFFFF"/>
                </a:solidFill>
                <a:latin typeface="Roboto" panose="02000000000000000000" pitchFamily="2" charset="0"/>
              </a:rPr>
              <a:t>mySecretPass</a:t>
            </a:r>
            <a:r>
              <a:rPr lang="en-US" altLang="en-US" dirty="0">
                <a:solidFill>
                  <a:srgbClr val="FFFFFF"/>
                </a:solidFill>
                <a:latin typeface="Roboto" panose="02000000000000000000" pitchFamily="2" charset="0"/>
              </a:rPr>
              <a:t> # Set the enable secret password</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Router(config)# line console 0 # Configure the console line</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Router(config-line)# password </a:t>
            </a:r>
            <a:r>
              <a:rPr lang="en-US" altLang="en-US" dirty="0" err="1">
                <a:solidFill>
                  <a:srgbClr val="FFFFFF"/>
                </a:solidFill>
                <a:latin typeface="Roboto" panose="02000000000000000000" pitchFamily="2" charset="0"/>
              </a:rPr>
              <a:t>myConsolePass</a:t>
            </a:r>
            <a:r>
              <a:rPr lang="en-US" altLang="en-US" dirty="0">
                <a:solidFill>
                  <a:srgbClr val="FFFFFF"/>
                </a:solidFill>
                <a:latin typeface="Roboto" panose="02000000000000000000" pitchFamily="2" charset="0"/>
              </a:rPr>
              <a:t> # Set the console password</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Router(config-line)# login # Enable login for the console</a:t>
            </a:r>
            <a:br>
              <a:rPr lang="en-US" altLang="en-US" dirty="0">
                <a:solidFill>
                  <a:srgbClr val="FFFFFF"/>
                </a:solidFill>
                <a:latin typeface="Roboto" panose="02000000000000000000" pitchFamily="2" charset="0"/>
              </a:rPr>
            </a:b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     </a:t>
            </a:r>
          </a:p>
          <a:p>
            <a:pPr marL="0" marR="0" lvl="0" indent="0" algn="ctr" defTabSz="914400" rtl="0" eaLnBrk="0" fontAlgn="base" latinLnBrk="0" hangingPunct="0">
              <a:lnSpc>
                <a:spcPct val="100000"/>
              </a:lnSpc>
              <a:spcBef>
                <a:spcPct val="0"/>
              </a:spcBef>
              <a:spcAft>
                <a:spcPct val="0"/>
              </a:spcAft>
              <a:buClrTx/>
              <a:buSzTx/>
              <a:buFontTx/>
              <a:buNone/>
              <a:tabLst/>
            </a:pP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a:t>
            </a:r>
          </a:p>
        </p:txBody>
      </p:sp>
      <p:sp>
        <p:nvSpPr>
          <p:cNvPr id="9" name="AutoShape 2" descr="Red Heart">
            <a:extLst>
              <a:ext uri="{FF2B5EF4-FFF2-40B4-BE49-F238E27FC236}">
                <a16:creationId xmlns:a16="http://schemas.microsoft.com/office/drawing/2014/main" id="{8A5BF7B6-F692-18D0-50C3-8B0668C9FE2E}"/>
              </a:ext>
            </a:extLst>
          </p:cNvPr>
          <p:cNvSpPr>
            <a:spLocks noChangeAspect="1" noChangeArrowheads="1"/>
          </p:cNvSpPr>
          <p:nvPr/>
        </p:nvSpPr>
        <p:spPr bwMode="auto">
          <a:xfrm>
            <a:off x="127000" y="32845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45707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100"/>
                                  </p:stCondLst>
                                  <p:childTnLst>
                                    <p:animRot by="21600000">
                                      <p:cBhvr>
                                        <p:cTn id="6" dur="7000" fill="hold"/>
                                        <p:tgtEl>
                                          <p:spTgt spid="10"/>
                                        </p:tgtEl>
                                        <p:attrNameLst>
                                          <p:attrName>r</p:attrName>
                                        </p:attrNameLst>
                                      </p:cBhvr>
                                    </p:animRot>
                                  </p:childTnLst>
                                </p:cTn>
                              </p:par>
                              <p:par>
                                <p:cTn id="7" presetID="8" presetClass="emph" presetSubtype="0" repeatCount="indefinite" fill="hold" grpId="0" nodeType="withEffect">
                                  <p:stCondLst>
                                    <p:cond delay="100"/>
                                  </p:stCondLst>
                                  <p:childTnLst>
                                    <p:animRot by="-21600000">
                                      <p:cBhvr>
                                        <p:cTn id="8" dur="7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2136211" y="-428093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desk with a phone and a box on it&#10;&#10;Description automatically generated">
            <a:extLst>
              <a:ext uri="{FF2B5EF4-FFF2-40B4-BE49-F238E27FC236}">
                <a16:creationId xmlns:a16="http://schemas.microsoft.com/office/drawing/2014/main" id="{4842E85D-1CC7-64D0-E8D2-6D5A2303A3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1510"/>
            <a:ext cx="12192000" cy="7223760"/>
          </a:xfrm>
          <a:prstGeom prst="rect">
            <a:avLst/>
          </a:prstGeom>
        </p:spPr>
      </p:pic>
      <p:sp useBgFill="1">
        <p:nvSpPr>
          <p:cNvPr id="22" name="Graphic 3" descr="Single gear">
            <a:extLst>
              <a:ext uri="{FF2B5EF4-FFF2-40B4-BE49-F238E27FC236}">
                <a16:creationId xmlns:a16="http://schemas.microsoft.com/office/drawing/2014/main" id="{ED0BC989-CFA9-4273-AAFC-EAA2C98A27E3}"/>
              </a:ext>
            </a:extLst>
          </p:cNvPr>
          <p:cNvSpPr/>
          <p:nvPr/>
        </p:nvSpPr>
        <p:spPr>
          <a:xfrm>
            <a:off x="2708024" y="-251441"/>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dirty="0"/>
          </a:p>
        </p:txBody>
      </p:sp>
      <p:sp useBgFill="1">
        <p:nvSpPr>
          <p:cNvPr id="10" name="Graphic 3" descr="Single gear">
            <a:extLst>
              <a:ext uri="{FF2B5EF4-FFF2-40B4-BE49-F238E27FC236}">
                <a16:creationId xmlns:a16="http://schemas.microsoft.com/office/drawing/2014/main" id="{C8EC41CD-2ABB-4371-984A-131377C1B6A1}"/>
              </a:ext>
            </a:extLst>
          </p:cNvPr>
          <p:cNvSpPr/>
          <p:nvPr/>
        </p:nvSpPr>
        <p:spPr>
          <a:xfrm>
            <a:off x="-249446" y="1571977"/>
            <a:ext cx="3710488" cy="3646836"/>
          </a:xfrm>
          <a:custGeom>
            <a:avLst/>
            <a:gdLst>
              <a:gd name="connsiteX0" fmla="*/ 621860 w 1243719"/>
              <a:gd name="connsiteY0" fmla="*/ 841340 h 1243719"/>
              <a:gd name="connsiteX1" fmla="*/ 402380 w 1243719"/>
              <a:gd name="connsiteY1" fmla="*/ 621860 h 1243719"/>
              <a:gd name="connsiteX2" fmla="*/ 621860 w 1243719"/>
              <a:gd name="connsiteY2" fmla="*/ 402380 h 1243719"/>
              <a:gd name="connsiteX3" fmla="*/ 841340 w 1243719"/>
              <a:gd name="connsiteY3" fmla="*/ 621860 h 1243719"/>
              <a:gd name="connsiteX4" fmla="*/ 621860 w 1243719"/>
              <a:gd name="connsiteY4" fmla="*/ 841340 h 1243719"/>
              <a:gd name="connsiteX5" fmla="*/ 1115689 w 1243719"/>
              <a:gd name="connsiteY5" fmla="*/ 484685 h 1243719"/>
              <a:gd name="connsiteX6" fmla="*/ 1068135 w 1243719"/>
              <a:gd name="connsiteY6" fmla="*/ 371287 h 1243719"/>
              <a:gd name="connsiteX7" fmla="*/ 1113860 w 1243719"/>
              <a:gd name="connsiteY7" fmla="*/ 234112 h 1243719"/>
              <a:gd name="connsiteX8" fmla="*/ 1009607 w 1243719"/>
              <a:gd name="connsiteY8" fmla="*/ 129859 h 1243719"/>
              <a:gd name="connsiteX9" fmla="*/ 872433 w 1243719"/>
              <a:gd name="connsiteY9" fmla="*/ 175584 h 1243719"/>
              <a:gd name="connsiteX10" fmla="*/ 757206 w 1243719"/>
              <a:gd name="connsiteY10" fmla="*/ 128030 h 1243719"/>
              <a:gd name="connsiteX11" fmla="*/ 695020 w 1243719"/>
              <a:gd name="connsiteY11" fmla="*/ 0 h 1243719"/>
              <a:gd name="connsiteX12" fmla="*/ 548700 w 1243719"/>
              <a:gd name="connsiteY12" fmla="*/ 0 h 1243719"/>
              <a:gd name="connsiteX13" fmla="*/ 484685 w 1243719"/>
              <a:gd name="connsiteY13" fmla="*/ 128030 h 1243719"/>
              <a:gd name="connsiteX14" fmla="*/ 371287 w 1243719"/>
              <a:gd name="connsiteY14" fmla="*/ 175584 h 1243719"/>
              <a:gd name="connsiteX15" fmla="*/ 234112 w 1243719"/>
              <a:gd name="connsiteY15" fmla="*/ 129859 h 1243719"/>
              <a:gd name="connsiteX16" fmla="*/ 129859 w 1243719"/>
              <a:gd name="connsiteY16" fmla="*/ 234112 h 1243719"/>
              <a:gd name="connsiteX17" fmla="*/ 175584 w 1243719"/>
              <a:gd name="connsiteY17" fmla="*/ 371287 h 1243719"/>
              <a:gd name="connsiteX18" fmla="*/ 128030 w 1243719"/>
              <a:gd name="connsiteY18" fmla="*/ 486514 h 1243719"/>
              <a:gd name="connsiteX19" fmla="*/ 0 w 1243719"/>
              <a:gd name="connsiteY19" fmla="*/ 548700 h 1243719"/>
              <a:gd name="connsiteX20" fmla="*/ 0 w 1243719"/>
              <a:gd name="connsiteY20" fmla="*/ 695020 h 1243719"/>
              <a:gd name="connsiteX21" fmla="*/ 128030 w 1243719"/>
              <a:gd name="connsiteY21" fmla="*/ 759035 h 1243719"/>
              <a:gd name="connsiteX22" fmla="*/ 175584 w 1243719"/>
              <a:gd name="connsiteY22" fmla="*/ 872433 h 1243719"/>
              <a:gd name="connsiteX23" fmla="*/ 129859 w 1243719"/>
              <a:gd name="connsiteY23" fmla="*/ 1009607 h 1243719"/>
              <a:gd name="connsiteX24" fmla="*/ 234112 w 1243719"/>
              <a:gd name="connsiteY24" fmla="*/ 1113860 h 1243719"/>
              <a:gd name="connsiteX25" fmla="*/ 371287 w 1243719"/>
              <a:gd name="connsiteY25" fmla="*/ 1068135 h 1243719"/>
              <a:gd name="connsiteX26" fmla="*/ 486514 w 1243719"/>
              <a:gd name="connsiteY26" fmla="*/ 1115689 h 1243719"/>
              <a:gd name="connsiteX27" fmla="*/ 550529 w 1243719"/>
              <a:gd name="connsiteY27" fmla="*/ 1243719 h 1243719"/>
              <a:gd name="connsiteX28" fmla="*/ 696849 w 1243719"/>
              <a:gd name="connsiteY28" fmla="*/ 1243719 h 1243719"/>
              <a:gd name="connsiteX29" fmla="*/ 760864 w 1243719"/>
              <a:gd name="connsiteY29" fmla="*/ 1115689 h 1243719"/>
              <a:gd name="connsiteX30" fmla="*/ 874262 w 1243719"/>
              <a:gd name="connsiteY30" fmla="*/ 1068135 h 1243719"/>
              <a:gd name="connsiteX31" fmla="*/ 1011437 w 1243719"/>
              <a:gd name="connsiteY31" fmla="*/ 1113860 h 1243719"/>
              <a:gd name="connsiteX32" fmla="*/ 1115689 w 1243719"/>
              <a:gd name="connsiteY32" fmla="*/ 1009607 h 1243719"/>
              <a:gd name="connsiteX33" fmla="*/ 1069964 w 1243719"/>
              <a:gd name="connsiteY33" fmla="*/ 872433 h 1243719"/>
              <a:gd name="connsiteX34" fmla="*/ 1117518 w 1243719"/>
              <a:gd name="connsiteY34" fmla="*/ 757206 h 1243719"/>
              <a:gd name="connsiteX35" fmla="*/ 1245548 w 1243719"/>
              <a:gd name="connsiteY35" fmla="*/ 693191 h 1243719"/>
              <a:gd name="connsiteX36" fmla="*/ 1245548 w 1243719"/>
              <a:gd name="connsiteY36" fmla="*/ 546871 h 1243719"/>
              <a:gd name="connsiteX37" fmla="*/ 1115689 w 1243719"/>
              <a:gd name="connsiteY37" fmla="*/ 484685 h 124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3719" h="1243719">
                <a:moveTo>
                  <a:pt x="621860" y="841340"/>
                </a:moveTo>
                <a:cubicBezTo>
                  <a:pt x="501146" y="841340"/>
                  <a:pt x="402380" y="742574"/>
                  <a:pt x="402380" y="621860"/>
                </a:cubicBezTo>
                <a:cubicBezTo>
                  <a:pt x="402380" y="501146"/>
                  <a:pt x="501146" y="402380"/>
                  <a:pt x="621860" y="402380"/>
                </a:cubicBezTo>
                <a:cubicBezTo>
                  <a:pt x="742574" y="402380"/>
                  <a:pt x="841340" y="501146"/>
                  <a:pt x="841340" y="621860"/>
                </a:cubicBezTo>
                <a:cubicBezTo>
                  <a:pt x="841340" y="742574"/>
                  <a:pt x="742574" y="841340"/>
                  <a:pt x="621860" y="841340"/>
                </a:cubicBezTo>
                <a:close/>
                <a:moveTo>
                  <a:pt x="1115689" y="484685"/>
                </a:moveTo>
                <a:cubicBezTo>
                  <a:pt x="1104715" y="444447"/>
                  <a:pt x="1088254" y="406038"/>
                  <a:pt x="1068135" y="371287"/>
                </a:cubicBezTo>
                <a:lnTo>
                  <a:pt x="1113860" y="234112"/>
                </a:lnTo>
                <a:lnTo>
                  <a:pt x="1009607" y="129859"/>
                </a:lnTo>
                <a:lnTo>
                  <a:pt x="872433" y="175584"/>
                </a:lnTo>
                <a:cubicBezTo>
                  <a:pt x="835853" y="155465"/>
                  <a:pt x="797444" y="139004"/>
                  <a:pt x="757206" y="128030"/>
                </a:cubicBezTo>
                <a:lnTo>
                  <a:pt x="695020" y="0"/>
                </a:lnTo>
                <a:lnTo>
                  <a:pt x="548700" y="0"/>
                </a:lnTo>
                <a:lnTo>
                  <a:pt x="484685" y="128030"/>
                </a:lnTo>
                <a:cubicBezTo>
                  <a:pt x="444447" y="139004"/>
                  <a:pt x="406038" y="155465"/>
                  <a:pt x="371287" y="175584"/>
                </a:cubicBezTo>
                <a:lnTo>
                  <a:pt x="234112" y="129859"/>
                </a:lnTo>
                <a:lnTo>
                  <a:pt x="129859" y="234112"/>
                </a:lnTo>
                <a:lnTo>
                  <a:pt x="175584" y="371287"/>
                </a:lnTo>
                <a:cubicBezTo>
                  <a:pt x="155465" y="407867"/>
                  <a:pt x="139004" y="446276"/>
                  <a:pt x="128030" y="486514"/>
                </a:cubicBezTo>
                <a:lnTo>
                  <a:pt x="0" y="548700"/>
                </a:lnTo>
                <a:lnTo>
                  <a:pt x="0" y="695020"/>
                </a:lnTo>
                <a:lnTo>
                  <a:pt x="128030" y="759035"/>
                </a:lnTo>
                <a:cubicBezTo>
                  <a:pt x="139004" y="799273"/>
                  <a:pt x="155465" y="837682"/>
                  <a:pt x="175584" y="872433"/>
                </a:cubicBezTo>
                <a:lnTo>
                  <a:pt x="129859" y="1009607"/>
                </a:lnTo>
                <a:lnTo>
                  <a:pt x="234112" y="1113860"/>
                </a:lnTo>
                <a:lnTo>
                  <a:pt x="371287" y="1068135"/>
                </a:lnTo>
                <a:cubicBezTo>
                  <a:pt x="407867" y="1088254"/>
                  <a:pt x="446276" y="1104715"/>
                  <a:pt x="486514" y="1115689"/>
                </a:cubicBezTo>
                <a:lnTo>
                  <a:pt x="550529" y="1243719"/>
                </a:lnTo>
                <a:lnTo>
                  <a:pt x="696849" y="1243719"/>
                </a:lnTo>
                <a:lnTo>
                  <a:pt x="760864" y="1115689"/>
                </a:lnTo>
                <a:cubicBezTo>
                  <a:pt x="801102" y="1104715"/>
                  <a:pt x="839511" y="1088254"/>
                  <a:pt x="874262" y="1068135"/>
                </a:cubicBezTo>
                <a:lnTo>
                  <a:pt x="1011437" y="1113860"/>
                </a:lnTo>
                <a:lnTo>
                  <a:pt x="1115689" y="1009607"/>
                </a:lnTo>
                <a:lnTo>
                  <a:pt x="1069964" y="872433"/>
                </a:lnTo>
                <a:cubicBezTo>
                  <a:pt x="1090083" y="835853"/>
                  <a:pt x="1106544" y="797444"/>
                  <a:pt x="1117518" y="757206"/>
                </a:cubicBezTo>
                <a:lnTo>
                  <a:pt x="1245548" y="693191"/>
                </a:lnTo>
                <a:lnTo>
                  <a:pt x="1245548" y="546871"/>
                </a:lnTo>
                <a:lnTo>
                  <a:pt x="1115689" y="484685"/>
                </a:lnTo>
                <a:close/>
              </a:path>
            </a:pathLst>
          </a:custGeom>
          <a:ln w="18256"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968B6A85-7519-46A9-BE05-3F34E40AB028}"/>
              </a:ext>
            </a:extLst>
          </p:cNvPr>
          <p:cNvSpPr txBox="1"/>
          <p:nvPr/>
        </p:nvSpPr>
        <p:spPr>
          <a:xfrm>
            <a:off x="3493401" y="924062"/>
            <a:ext cx="5897879"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lvl="0"/>
            <a:endParaRPr kumimoji="0" lang="en-US" sz="54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sp>
        <p:nvSpPr>
          <p:cNvPr id="13" name="TextBox 12">
            <a:extLst>
              <a:ext uri="{FF2B5EF4-FFF2-40B4-BE49-F238E27FC236}">
                <a16:creationId xmlns:a16="http://schemas.microsoft.com/office/drawing/2014/main" id="{C85189B9-08A2-4F10-B25E-0D81F1AF4576}"/>
              </a:ext>
            </a:extLst>
          </p:cNvPr>
          <p:cNvSpPr txBox="1"/>
          <p:nvPr/>
        </p:nvSpPr>
        <p:spPr>
          <a:xfrm>
            <a:off x="2560453" y="2345575"/>
            <a:ext cx="713218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2149087-DA4C-423A-96EA-110738CA1433}"/>
              </a:ext>
            </a:extLst>
          </p:cNvPr>
          <p:cNvSpPr txBox="1"/>
          <p:nvPr/>
        </p:nvSpPr>
        <p:spPr>
          <a:xfrm>
            <a:off x="3823385" y="1420661"/>
            <a:ext cx="5897878" cy="1200329"/>
          </a:xfrm>
          <a:prstGeom prst="rect">
            <a:avLst/>
          </a:prstGeom>
          <a:noFill/>
        </p:spPr>
        <p:txBody>
          <a:bodyPr wrap="square" rtlCol="0">
            <a:spAutoFit/>
          </a:bodyPr>
          <a:lstStyle/>
          <a:p>
            <a:r>
              <a:rPr lang="en-US" sz="3600" dirty="0">
                <a:solidFill>
                  <a:prstClr val="white"/>
                </a:solidFill>
                <a:latin typeface="Arial Black" panose="020B0A04020102020204" pitchFamily="34" charset="0"/>
              </a:rPr>
              <a:t>Command Line Scripts</a:t>
            </a:r>
          </a:p>
          <a:p>
            <a:endParaRPr lang="en-US" sz="3600" dirty="0">
              <a:solidFill>
                <a:prstClr val="white"/>
              </a:solidFill>
              <a:latin typeface="Arial Black" panose="020B0A04020102020204" pitchFamily="34" charset="0"/>
            </a:endParaRPr>
          </a:p>
        </p:txBody>
      </p:sp>
      <p:pic>
        <p:nvPicPr>
          <p:cNvPr id="4" name="Graphic 3" descr="Programmer">
            <a:extLst>
              <a:ext uri="{FF2B5EF4-FFF2-40B4-BE49-F238E27FC236}">
                <a16:creationId xmlns:a16="http://schemas.microsoft.com/office/drawing/2014/main" id="{573744AA-9533-DF89-2711-CB47CBEF08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6507" y="-110778"/>
            <a:ext cx="1511665" cy="1511665"/>
          </a:xfrm>
          <a:prstGeom prst="rect">
            <a:avLst/>
          </a:prstGeom>
        </p:spPr>
      </p:pic>
      <p:sp>
        <p:nvSpPr>
          <p:cNvPr id="5" name="TextBox 4">
            <a:extLst>
              <a:ext uri="{FF2B5EF4-FFF2-40B4-BE49-F238E27FC236}">
                <a16:creationId xmlns:a16="http://schemas.microsoft.com/office/drawing/2014/main" id="{2FB459D2-DE9C-EC3A-A9E7-EE2B0625B1B1}"/>
              </a:ext>
            </a:extLst>
          </p:cNvPr>
          <p:cNvSpPr txBox="1"/>
          <p:nvPr/>
        </p:nvSpPr>
        <p:spPr>
          <a:xfrm>
            <a:off x="4312631" y="2111127"/>
            <a:ext cx="9446196"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Roboto" panose="02000000000000000000" pitchFamily="2" charset="0"/>
              </a:rPr>
              <a:t>Configuration</a:t>
            </a:r>
            <a:r>
              <a:rPr lang="en-US" altLang="en-US" sz="2800" dirty="0">
                <a:solidFill>
                  <a:srgbClr val="FFFFFF"/>
                </a:solidFill>
                <a:latin typeface="Roboto" panose="02000000000000000000" pitchFamily="2" charset="0"/>
              </a:rPr>
              <a:t> For the</a:t>
            </a:r>
            <a:r>
              <a:rPr kumimoji="0" lang="en-US" altLang="en-US" sz="2800" b="0" i="0" u="none" strike="noStrike" cap="none" normalizeH="0" baseline="0" dirty="0">
                <a:ln>
                  <a:noFill/>
                </a:ln>
                <a:solidFill>
                  <a:srgbClr val="FFFFFF"/>
                </a:solidFill>
                <a:effectLst/>
                <a:latin typeface="Roboto" panose="02000000000000000000" pitchFamily="2" charset="0"/>
              </a:rPr>
              <a:t> </a:t>
            </a:r>
            <a:r>
              <a:rPr lang="en-US" sz="2800" b="0" i="0" dirty="0">
                <a:solidFill>
                  <a:srgbClr val="FFFFFF"/>
                </a:solidFill>
                <a:effectLst/>
                <a:latin typeface="Roboto" panose="02000000000000000000" pitchFamily="2" charset="0"/>
              </a:rPr>
              <a:t>Router</a:t>
            </a:r>
            <a:endParaRPr lang="en-US" altLang="en-US" sz="2800" dirty="0">
              <a:solidFill>
                <a:prstClr val="white"/>
              </a:solidFill>
              <a:latin typeface="Calibri" panose="020F0502020204030204"/>
            </a:endParaRPr>
          </a:p>
        </p:txBody>
      </p:sp>
      <p:sp>
        <p:nvSpPr>
          <p:cNvPr id="11" name="TextBox 10">
            <a:extLst>
              <a:ext uri="{FF2B5EF4-FFF2-40B4-BE49-F238E27FC236}">
                <a16:creationId xmlns:a16="http://schemas.microsoft.com/office/drawing/2014/main" id="{7C4934C4-8A78-E6A2-AF40-1B049EC4B74C}"/>
              </a:ext>
            </a:extLst>
          </p:cNvPr>
          <p:cNvSpPr txBox="1"/>
          <p:nvPr/>
        </p:nvSpPr>
        <p:spPr>
          <a:xfrm>
            <a:off x="1942546" y="3107868"/>
            <a:ext cx="9446196" cy="313932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solidFill>
                  <a:srgbClr val="FFFFFF"/>
                </a:solidFill>
                <a:latin typeface="Roboto" panose="02000000000000000000" pitchFamily="2" charset="0"/>
              </a:rPr>
              <a:t># Step 4: Set VTY password for remote access</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Router(config)# line </a:t>
            </a:r>
            <a:r>
              <a:rPr lang="en-US" altLang="en-US" dirty="0" err="1">
                <a:solidFill>
                  <a:srgbClr val="FFFFFF"/>
                </a:solidFill>
                <a:latin typeface="Roboto" panose="02000000000000000000" pitchFamily="2" charset="0"/>
              </a:rPr>
              <a:t>vty</a:t>
            </a:r>
            <a:r>
              <a:rPr lang="en-US" altLang="en-US" dirty="0">
                <a:solidFill>
                  <a:srgbClr val="FFFFFF"/>
                </a:solidFill>
                <a:latin typeface="Roboto" panose="02000000000000000000" pitchFamily="2" charset="0"/>
              </a:rPr>
              <a:t> 0 4 # Configure virtual terminal (VTY) lines for telnet/SSH</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Router(config-line)# password </a:t>
            </a:r>
            <a:r>
              <a:rPr lang="en-US" altLang="en-US" dirty="0" err="1">
                <a:solidFill>
                  <a:srgbClr val="FFFFFF"/>
                </a:solidFill>
                <a:latin typeface="Roboto" panose="02000000000000000000" pitchFamily="2" charset="0"/>
              </a:rPr>
              <a:t>myVTYPass</a:t>
            </a:r>
            <a:r>
              <a:rPr lang="en-US" altLang="en-US" dirty="0">
                <a:solidFill>
                  <a:srgbClr val="FFFFFF"/>
                </a:solidFill>
                <a:latin typeface="Roboto" panose="02000000000000000000" pitchFamily="2" charset="0"/>
              </a:rPr>
              <a:t> # Set the VTY password</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Router(config-line)# login # Enable login for VTY</a:t>
            </a:r>
            <a:br>
              <a:rPr lang="en-US" altLang="en-US" dirty="0">
                <a:solidFill>
                  <a:srgbClr val="FFFFFF"/>
                </a:solidFill>
                <a:latin typeface="Roboto" panose="02000000000000000000" pitchFamily="2" charset="0"/>
              </a:rPr>
            </a:b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 Step 5: Encrypt all plain-text passwords</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Router(config)# service password-encryption # Encrypt all passwords</a:t>
            </a:r>
            <a:br>
              <a:rPr lang="en-US" altLang="en-US" dirty="0">
                <a:solidFill>
                  <a:srgbClr val="FFFFFF"/>
                </a:solidFill>
                <a:latin typeface="Roboto" panose="02000000000000000000" pitchFamily="2" charset="0"/>
              </a:rPr>
            </a:b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 Step 6: Save the configuration</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Router(config)# exit # Exit to privileged EXEC mode</a:t>
            </a:r>
            <a:br>
              <a:rPr lang="en-US" altLang="en-US" dirty="0">
                <a:solidFill>
                  <a:srgbClr val="FFFFFF"/>
                </a:solidFill>
                <a:latin typeface="Roboto" panose="02000000000000000000" pitchFamily="2" charset="0"/>
              </a:rPr>
            </a:br>
            <a:r>
              <a:rPr lang="en-US" altLang="en-US" dirty="0">
                <a:solidFill>
                  <a:srgbClr val="FFFFFF"/>
                </a:solidFill>
                <a:latin typeface="Roboto" panose="02000000000000000000" pitchFamily="2" charset="0"/>
              </a:rPr>
              <a:t>Router# write memory # Save the configuration to NVRAM</a:t>
            </a:r>
          </a:p>
        </p:txBody>
      </p:sp>
      <p:sp>
        <p:nvSpPr>
          <p:cNvPr id="9" name="AutoShape 2" descr="Red Heart">
            <a:extLst>
              <a:ext uri="{FF2B5EF4-FFF2-40B4-BE49-F238E27FC236}">
                <a16:creationId xmlns:a16="http://schemas.microsoft.com/office/drawing/2014/main" id="{8A5BF7B6-F692-18D0-50C3-8B0668C9FE2E}"/>
              </a:ext>
            </a:extLst>
          </p:cNvPr>
          <p:cNvSpPr>
            <a:spLocks noChangeAspect="1" noChangeArrowheads="1"/>
          </p:cNvSpPr>
          <p:nvPr/>
        </p:nvSpPr>
        <p:spPr bwMode="auto">
          <a:xfrm>
            <a:off x="127000" y="32845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719562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100"/>
                                  </p:stCondLst>
                                  <p:childTnLst>
                                    <p:animRot by="21600000">
                                      <p:cBhvr>
                                        <p:cTn id="6" dur="7000" fill="hold"/>
                                        <p:tgtEl>
                                          <p:spTgt spid="10"/>
                                        </p:tgtEl>
                                        <p:attrNameLst>
                                          <p:attrName>r</p:attrName>
                                        </p:attrNameLst>
                                      </p:cBhvr>
                                    </p:animRot>
                                  </p:childTnLst>
                                </p:cTn>
                              </p:par>
                              <p:par>
                                <p:cTn id="7" presetID="8" presetClass="emph" presetSubtype="0" repeatCount="indefinite" fill="hold" grpId="0" nodeType="withEffect">
                                  <p:stCondLst>
                                    <p:cond delay="100"/>
                                  </p:stCondLst>
                                  <p:childTnLst>
                                    <p:animRot by="-21600000">
                                      <p:cBhvr>
                                        <p:cTn id="8" dur="7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371A082-68BA-4DC4-9820-D1F03AA993EC}"/>
              </a:ext>
            </a:extLst>
          </p:cNvPr>
          <p:cNvSpPr/>
          <p:nvPr/>
        </p:nvSpPr>
        <p:spPr>
          <a:xfrm>
            <a:off x="3205162" y="335265"/>
            <a:ext cx="5915026" cy="6187469"/>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261E8B-44AF-4D0C-979E-AAD2E2926500}"/>
              </a:ext>
            </a:extLst>
          </p:cNvPr>
          <p:cNvSpPr txBox="1"/>
          <p:nvPr/>
        </p:nvSpPr>
        <p:spPr>
          <a:xfrm>
            <a:off x="3981450" y="4139438"/>
            <a:ext cx="5915026" cy="830997"/>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Implantation </a:t>
            </a:r>
          </a:p>
        </p:txBody>
      </p:sp>
      <p:pic>
        <p:nvPicPr>
          <p:cNvPr id="3" name="Picture 2">
            <a:extLst>
              <a:ext uri="{FF2B5EF4-FFF2-40B4-BE49-F238E27FC236}">
                <a16:creationId xmlns:a16="http://schemas.microsoft.com/office/drawing/2014/main" id="{CE9CD0E8-C219-497B-97AB-B715F555EECA}"/>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18463" y="1242927"/>
            <a:ext cx="2688423" cy="2688423"/>
          </a:xfrm>
          <a:prstGeom prst="rect">
            <a:avLst/>
          </a:prstGeom>
        </p:spPr>
      </p:pic>
    </p:spTree>
    <p:extLst>
      <p:ext uri="{BB962C8B-B14F-4D97-AF65-F5344CB8AC3E}">
        <p14:creationId xmlns:p14="http://schemas.microsoft.com/office/powerpoint/2010/main" val="263495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2192818" y="-490728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5A214CF-685D-B1AF-720A-63641CCFE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126" y="2210765"/>
            <a:ext cx="6211747" cy="3727048"/>
          </a:xfrm>
          <a:prstGeom prst="rect">
            <a:avLst/>
          </a:prstGeom>
        </p:spPr>
      </p:pic>
      <p:sp>
        <p:nvSpPr>
          <p:cNvPr id="6" name="TextBox 5">
            <a:extLst>
              <a:ext uri="{FF2B5EF4-FFF2-40B4-BE49-F238E27FC236}">
                <a16:creationId xmlns:a16="http://schemas.microsoft.com/office/drawing/2014/main" id="{ECE9B493-B886-F3E7-C4E3-F7BB46470D7D}"/>
              </a:ext>
            </a:extLst>
          </p:cNvPr>
          <p:cNvSpPr txBox="1"/>
          <p:nvPr/>
        </p:nvSpPr>
        <p:spPr>
          <a:xfrm>
            <a:off x="4409713" y="925974"/>
            <a:ext cx="5915026" cy="646331"/>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Implantation </a:t>
            </a:r>
          </a:p>
        </p:txBody>
      </p:sp>
      <p:pic>
        <p:nvPicPr>
          <p:cNvPr id="8" name="Picture 7">
            <a:extLst>
              <a:ext uri="{FF2B5EF4-FFF2-40B4-BE49-F238E27FC236}">
                <a16:creationId xmlns:a16="http://schemas.microsoft.com/office/drawing/2014/main" id="{97998F8D-AC1F-041E-7CD0-AAC2E6C45E4A}"/>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716499" y="161185"/>
            <a:ext cx="759002" cy="759002"/>
          </a:xfrm>
          <a:prstGeom prst="rect">
            <a:avLst/>
          </a:prstGeom>
        </p:spPr>
      </p:pic>
    </p:spTree>
    <p:extLst>
      <p:ext uri="{BB962C8B-B14F-4D97-AF65-F5344CB8AC3E}">
        <p14:creationId xmlns:p14="http://schemas.microsoft.com/office/powerpoint/2010/main" val="6469375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85F38008-C6AB-4AA4-9003-4826140C7A11}"/>
                  </a:ext>
                </a:extLst>
              </p:cNvPr>
              <p:cNvGraphicFramePr>
                <a:graphicFrameLocks noChangeAspect="1"/>
              </p:cNvGraphicFramePr>
              <p:nvPr>
                <p:extLst>
                  <p:ext uri="{D42A27DB-BD31-4B8C-83A1-F6EECF244321}">
                    <p14:modId xmlns:p14="http://schemas.microsoft.com/office/powerpoint/2010/main" val="1205762777"/>
                  </p:ext>
                </p:extLst>
              </p:nvPr>
            </p:nvGraphicFramePr>
            <p:xfrm>
              <a:off x="3412257" y="4556547"/>
              <a:ext cx="2050288" cy="1153287"/>
            </p:xfrm>
            <a:graphic>
              <a:graphicData uri="http://schemas.microsoft.com/office/powerpoint/2016/sectionzoom">
                <psez:sectionZm>
                  <psez:sectionZmObj sectionId="{1C9BE9B0-02B1-427D-BDC5-9B6A1F0E0D5D}">
                    <psez:zmPr id="{81910B5F-DFFB-4239-9CE3-5936185191C8}" transitionDur="1000" showBg="0">
                      <p166:blipFill xmlns:p166="http://schemas.microsoft.com/office/powerpoint/2016/6/main">
                        <a:blip r:embed="rId2"/>
                        <a:stretch>
                          <a:fillRect/>
                        </a:stretch>
                      </p166:blipFill>
                      <p166:spPr xmlns:p166="http://schemas.microsoft.com/office/powerpoint/2016/6/main">
                        <a:xfrm>
                          <a:off x="0" y="0"/>
                          <a:ext cx="2050288" cy="1153287"/>
                        </a:xfrm>
                        <a:prstGeom prst="rect">
                          <a:avLst/>
                        </a:prstGeom>
                        <a:ln>
                          <a:noFill/>
                        </a:ln>
                      </p166:spPr>
                    </psez:zmPr>
                  </psez:sectionZmObj>
                </psez:sectionZm>
              </a:graphicData>
            </a:graphic>
          </p:graphicFrame>
        </mc:Choice>
        <mc:Fallback xmlns="">
          <p:pic>
            <p:nvPicPr>
              <p:cNvPr id="4" name="Section Zoom 3">
                <a:hlinkClick r:id="rId3" action="ppaction://hlinksldjump"/>
                <a:extLst>
                  <a:ext uri="{FF2B5EF4-FFF2-40B4-BE49-F238E27FC236}">
                    <a16:creationId xmlns:a16="http://schemas.microsoft.com/office/drawing/2014/main" id="{85F38008-C6AB-4AA4-9003-4826140C7A11}"/>
                  </a:ext>
                </a:extLst>
              </p:cNvPr>
              <p:cNvPicPr>
                <a:picLocks noGrp="1" noRot="1" noChangeAspect="1" noMove="1" noResize="1" noEditPoints="1" noAdjustHandles="1" noChangeArrowheads="1" noChangeShapeType="1"/>
              </p:cNvPicPr>
              <p:nvPr/>
            </p:nvPicPr>
            <p:blipFill>
              <a:blip r:embed="rId4"/>
              <a:stretch>
                <a:fillRect/>
              </a:stretch>
            </p:blipFill>
            <p:spPr>
              <a:xfrm>
                <a:off x="3412257" y="4556547"/>
                <a:ext cx="2050288" cy="1153287"/>
              </a:xfrm>
              <a:prstGeom prst="rect">
                <a:avLst/>
              </a:prstGeom>
              <a:ln>
                <a:noFill/>
              </a:ln>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B8EFD9DD-9A89-479A-8B6E-0FF06E5C64E5}"/>
                  </a:ext>
                </a:extLst>
              </p:cNvPr>
              <p:cNvGraphicFramePr>
                <a:graphicFrameLocks noChangeAspect="1"/>
              </p:cNvGraphicFramePr>
              <p:nvPr>
                <p:extLst>
                  <p:ext uri="{D42A27DB-BD31-4B8C-83A1-F6EECF244321}">
                    <p14:modId xmlns:p14="http://schemas.microsoft.com/office/powerpoint/2010/main" val="2392222656"/>
                  </p:ext>
                </p:extLst>
              </p:nvPr>
            </p:nvGraphicFramePr>
            <p:xfrm>
              <a:off x="1965905" y="2667516"/>
              <a:ext cx="2050287" cy="1153286"/>
            </p:xfrm>
            <a:graphic>
              <a:graphicData uri="http://schemas.microsoft.com/office/powerpoint/2016/sectionzoom">
                <psez:sectionZm>
                  <psez:sectionZmObj sectionId="{A81941F2-77EC-4E96-A856-8A7FF4772367}">
                    <psez:zmPr id="{9B431320-8B17-4A6E-B0A8-2186604705CC}" transitionDur="1000" showBg="0">
                      <p166:blipFill xmlns:p166="http://schemas.microsoft.com/office/powerpoint/2016/6/main">
                        <a:blip r:embed="rId5"/>
                        <a:stretch>
                          <a:fillRect/>
                        </a:stretch>
                      </p166:blipFill>
                      <p166:spPr xmlns:p166="http://schemas.microsoft.com/office/powerpoint/2016/6/main">
                        <a:xfrm>
                          <a:off x="0" y="0"/>
                          <a:ext cx="2050287" cy="1153286"/>
                        </a:xfrm>
                        <a:prstGeom prst="rect">
                          <a:avLst/>
                        </a:prstGeom>
                        <a:ln>
                          <a:noFill/>
                        </a:ln>
                        <a:effectLst>
                          <a:outerShdw blurRad="50800" dist="50800" dir="5400000" sx="1000" sy="1000" algn="ctr" rotWithShape="0">
                            <a:srgbClr val="000000">
                              <a:alpha val="43137"/>
                            </a:srgbClr>
                          </a:outerShdw>
                        </a:effectLst>
                      </p166:spPr>
                    </psez:zmPr>
                  </psez:sectionZmObj>
                </psez:sectionZm>
              </a:graphicData>
            </a:graphic>
          </p:graphicFrame>
        </mc:Choice>
        <mc:Fallback xmlns="">
          <p:pic>
            <p:nvPicPr>
              <p:cNvPr id="29" name="Section Zoom 28">
                <a:hlinkClick r:id="rId6" action="ppaction://hlinksldjump"/>
                <a:extLst>
                  <a:ext uri="{FF2B5EF4-FFF2-40B4-BE49-F238E27FC236}">
                    <a16:creationId xmlns:a16="http://schemas.microsoft.com/office/drawing/2014/main" id="{B8EFD9DD-9A89-479A-8B6E-0FF06E5C64E5}"/>
                  </a:ext>
                </a:extLst>
              </p:cNvPr>
              <p:cNvPicPr>
                <a:picLocks noGrp="1" noRot="1" noChangeAspect="1" noMove="1" noResize="1" noEditPoints="1" noAdjustHandles="1" noChangeArrowheads="1" noChangeShapeType="1"/>
              </p:cNvPicPr>
              <p:nvPr/>
            </p:nvPicPr>
            <p:blipFill>
              <a:blip r:embed="rId7"/>
              <a:stretch>
                <a:fillRect/>
              </a:stretch>
            </p:blipFill>
            <p:spPr>
              <a:xfrm>
                <a:off x="1965905" y="2667516"/>
                <a:ext cx="2050287" cy="1153286"/>
              </a:xfrm>
              <a:prstGeom prst="rect">
                <a:avLst/>
              </a:prstGeom>
              <a:ln>
                <a:noFill/>
              </a:ln>
              <a:effectLst>
                <a:outerShdw blurRad="50800" dist="50800" dir="5400000" sx="1000" sy="1000" algn="ctr" rotWithShape="0">
                  <a:srgbClr val="000000">
                    <a:alpha val="43137"/>
                  </a:srgbClr>
                </a:outerShdw>
              </a:effectLst>
            </p:spPr>
          </p:pic>
        </mc:Fallback>
      </mc:AlternateContent>
      <mc:AlternateContent xmlns:mc="http://schemas.openxmlformats.org/markup-compatibility/2006" xmlns:psez="http://schemas.microsoft.com/office/powerpoint/2016/sectionzoom">
        <mc:Choice Requires="psez">
          <p:graphicFrame>
            <p:nvGraphicFramePr>
              <p:cNvPr id="39" name="Section Zoom 38">
                <a:extLst>
                  <a:ext uri="{FF2B5EF4-FFF2-40B4-BE49-F238E27FC236}">
                    <a16:creationId xmlns:a16="http://schemas.microsoft.com/office/drawing/2014/main" id="{EF078F5B-FA52-4D22-9DC3-B501A9323335}"/>
                  </a:ext>
                </a:extLst>
              </p:cNvPr>
              <p:cNvGraphicFramePr>
                <a:graphicFrameLocks noChangeAspect="1"/>
              </p:cNvGraphicFramePr>
              <p:nvPr>
                <p:extLst>
                  <p:ext uri="{D42A27DB-BD31-4B8C-83A1-F6EECF244321}">
                    <p14:modId xmlns:p14="http://schemas.microsoft.com/office/powerpoint/2010/main" val="3241977348"/>
                  </p:ext>
                </p:extLst>
              </p:nvPr>
            </p:nvGraphicFramePr>
            <p:xfrm>
              <a:off x="8851882" y="2667514"/>
              <a:ext cx="2050288" cy="1153288"/>
            </p:xfrm>
            <a:graphic>
              <a:graphicData uri="http://schemas.microsoft.com/office/powerpoint/2016/sectionzoom">
                <psez:sectionZm>
                  <psez:sectionZmObj sectionId="{8EA912A3-6D7D-4E42-AA09-ED569624AB2A}">
                    <psez:zmPr id="{AC4C3A33-7024-4743-BFAF-49AB8FC724B0}" transitionDur="1000" showBg="0">
                      <p166:blipFill xmlns:p166="http://schemas.microsoft.com/office/powerpoint/2016/6/main">
                        <a:blip r:embed="rId8"/>
                        <a:stretch>
                          <a:fillRect/>
                        </a:stretch>
                      </p166:blipFill>
                      <p166:spPr xmlns:p166="http://schemas.microsoft.com/office/powerpoint/2016/6/main">
                        <a:xfrm>
                          <a:off x="0" y="0"/>
                          <a:ext cx="2050288" cy="1153288"/>
                        </a:xfrm>
                        <a:prstGeom prst="rect">
                          <a:avLst/>
                        </a:prstGeom>
                        <a:ln>
                          <a:noFill/>
                        </a:ln>
                      </p166:spPr>
                    </psez:zmPr>
                  </psez:sectionZmObj>
                </psez:sectionZm>
              </a:graphicData>
            </a:graphic>
          </p:graphicFrame>
        </mc:Choice>
        <mc:Fallback xmlns="">
          <p:pic>
            <p:nvPicPr>
              <p:cNvPr id="39" name="Section Zoom 38">
                <a:hlinkClick r:id="rId9" action="ppaction://hlinksldjump"/>
                <a:extLst>
                  <a:ext uri="{FF2B5EF4-FFF2-40B4-BE49-F238E27FC236}">
                    <a16:creationId xmlns:a16="http://schemas.microsoft.com/office/drawing/2014/main" id="{EF078F5B-FA52-4D22-9DC3-B501A9323335}"/>
                  </a:ext>
                </a:extLst>
              </p:cNvPr>
              <p:cNvPicPr>
                <a:picLocks noGrp="1" noRot="1" noChangeAspect="1" noMove="1" noResize="1" noEditPoints="1" noAdjustHandles="1" noChangeArrowheads="1" noChangeShapeType="1"/>
              </p:cNvPicPr>
              <p:nvPr/>
            </p:nvPicPr>
            <p:blipFill>
              <a:blip r:embed="rId10"/>
              <a:stretch>
                <a:fillRect/>
              </a:stretch>
            </p:blipFill>
            <p:spPr>
              <a:xfrm>
                <a:off x="8851882" y="2667514"/>
                <a:ext cx="2050288" cy="1153288"/>
              </a:xfrm>
              <a:prstGeom prst="rect">
                <a:avLst/>
              </a:prstGeom>
              <a:ln>
                <a:noFill/>
              </a:ln>
            </p:spPr>
          </p:pic>
        </mc:Fallback>
      </mc:AlternateContent>
      <mc:AlternateContent xmlns:mc="http://schemas.openxmlformats.org/markup-compatibility/2006" xmlns:psez="http://schemas.microsoft.com/office/powerpoint/2016/sectionzoom">
        <mc:Choice Requires="psez">
          <p:graphicFrame>
            <p:nvGraphicFramePr>
              <p:cNvPr id="45" name="Section Zoom 44">
                <a:extLst>
                  <a:ext uri="{FF2B5EF4-FFF2-40B4-BE49-F238E27FC236}">
                    <a16:creationId xmlns:a16="http://schemas.microsoft.com/office/drawing/2014/main" id="{CDEA5EAF-DD16-4D1C-A6A5-13BE54CC9AA0}"/>
                  </a:ext>
                </a:extLst>
              </p:cNvPr>
              <p:cNvGraphicFramePr>
                <a:graphicFrameLocks noChangeAspect="1"/>
              </p:cNvGraphicFramePr>
              <p:nvPr>
                <p:extLst>
                  <p:ext uri="{D42A27DB-BD31-4B8C-83A1-F6EECF244321}">
                    <p14:modId xmlns:p14="http://schemas.microsoft.com/office/powerpoint/2010/main" val="933564722"/>
                  </p:ext>
                </p:extLst>
              </p:nvPr>
            </p:nvGraphicFramePr>
            <p:xfrm>
              <a:off x="7047800" y="4556548"/>
              <a:ext cx="2050287" cy="1153286"/>
            </p:xfrm>
            <a:graphic>
              <a:graphicData uri="http://schemas.microsoft.com/office/powerpoint/2016/sectionzoom">
                <psez:sectionZm>
                  <psez:sectionZmObj sectionId="{47B6B03C-E89B-48AF-BAC8-91AA00E19E6E}">
                    <psez:zmPr id="{C90D57D1-AE58-4889-9CA6-B0AEA14370A6}" transitionDur="1000" showBg="0">
                      <p166:blipFill xmlns:p166="http://schemas.microsoft.com/office/powerpoint/2016/6/main">
                        <a:blip r:embed="rId11"/>
                        <a:stretch>
                          <a:fillRect/>
                        </a:stretch>
                      </p166:blipFill>
                      <p166:spPr xmlns:p166="http://schemas.microsoft.com/office/powerpoint/2016/6/main">
                        <a:xfrm>
                          <a:off x="0" y="0"/>
                          <a:ext cx="2050287" cy="1153286"/>
                        </a:xfrm>
                        <a:prstGeom prst="rect">
                          <a:avLst/>
                        </a:prstGeom>
                        <a:ln>
                          <a:noFill/>
                        </a:ln>
                      </p166:spPr>
                    </psez:zmPr>
                  </psez:sectionZmObj>
                </psez:sectionZm>
              </a:graphicData>
            </a:graphic>
          </p:graphicFrame>
        </mc:Choice>
        <mc:Fallback xmlns="">
          <p:pic>
            <p:nvPicPr>
              <p:cNvPr id="45" name="Section Zoom 44">
                <a:hlinkClick r:id="rId12" action="ppaction://hlinksldjump"/>
                <a:extLst>
                  <a:ext uri="{FF2B5EF4-FFF2-40B4-BE49-F238E27FC236}">
                    <a16:creationId xmlns:a16="http://schemas.microsoft.com/office/drawing/2014/main" id="{CDEA5EAF-DD16-4D1C-A6A5-13BE54CC9AA0}"/>
                  </a:ext>
                </a:extLst>
              </p:cNvPr>
              <p:cNvPicPr>
                <a:picLocks noGrp="1" noRot="1" noChangeAspect="1" noMove="1" noResize="1" noEditPoints="1" noAdjustHandles="1" noChangeArrowheads="1" noChangeShapeType="1"/>
              </p:cNvPicPr>
              <p:nvPr/>
            </p:nvPicPr>
            <p:blipFill>
              <a:blip r:embed="rId13"/>
              <a:stretch>
                <a:fillRect/>
              </a:stretch>
            </p:blipFill>
            <p:spPr>
              <a:xfrm>
                <a:off x="7047800" y="4556548"/>
                <a:ext cx="2050287" cy="1153286"/>
              </a:xfrm>
              <a:prstGeom prst="rect">
                <a:avLst/>
              </a:prstGeom>
              <a:ln>
                <a:noFill/>
              </a:ln>
            </p:spPr>
          </p:pic>
        </mc:Fallback>
      </mc:AlternateContent>
      <p:pic>
        <p:nvPicPr>
          <p:cNvPr id="2" name="Picture 1">
            <a:extLst>
              <a:ext uri="{FF2B5EF4-FFF2-40B4-BE49-F238E27FC236}">
                <a16:creationId xmlns:a16="http://schemas.microsoft.com/office/drawing/2014/main" id="{85D8C0F7-89E9-4755-EF4F-D16A77DBB1F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5617804" y="223735"/>
            <a:ext cx="1112035" cy="1112035"/>
          </a:xfrm>
          <a:prstGeom prst="rect">
            <a:avLst/>
          </a:prstGeom>
        </p:spPr>
      </p:pic>
      <p:sp>
        <p:nvSpPr>
          <p:cNvPr id="3" name="TextBox 2">
            <a:extLst>
              <a:ext uri="{FF2B5EF4-FFF2-40B4-BE49-F238E27FC236}">
                <a16:creationId xmlns:a16="http://schemas.microsoft.com/office/drawing/2014/main" id="{F20177B7-CE33-ECF9-089D-577DAF88E735}"/>
              </a:ext>
            </a:extLst>
          </p:cNvPr>
          <p:cNvSpPr txBox="1"/>
          <p:nvPr/>
        </p:nvSpPr>
        <p:spPr>
          <a:xfrm>
            <a:off x="1263424" y="1517749"/>
            <a:ext cx="10029217" cy="477054"/>
          </a:xfrm>
          <a:prstGeom prst="rect">
            <a:avLst/>
          </a:prstGeom>
          <a:noFill/>
        </p:spPr>
        <p:txBody>
          <a:bodyPr wrap="square" rtlCol="0">
            <a:spAutoFit/>
          </a:bodyPr>
          <a:lstStyle>
            <a:defPPr>
              <a:defRPr lang="en-US"/>
            </a:defPPr>
            <a:lvl1pPr>
              <a:defRPr sz="9600">
                <a:solidFill>
                  <a:schemeClr val="bg1"/>
                </a:solidFill>
                <a:latin typeface="Cotta" pitchFamily="50" charset="0"/>
                <a:ea typeface="FZShuTi" panose="02010601030101010101" pitchFamily="2" charset="-122"/>
              </a:defRPr>
            </a:lvl1pPr>
          </a:lstStyle>
          <a:p>
            <a:pPr marR="0" lvl="0" indent="0" algn="ctr" fontAlgn="base">
              <a:lnSpc>
                <a:spcPct val="100000"/>
              </a:lnSpc>
              <a:spcBef>
                <a:spcPct val="0"/>
              </a:spcBef>
              <a:spcAft>
                <a:spcPct val="0"/>
              </a:spcAft>
              <a:buClrTx/>
              <a:buSzTx/>
              <a:tabLst/>
            </a:pPr>
            <a:r>
              <a:rPr lang="en-US" altLang="en-US" sz="2500" dirty="0">
                <a:latin typeface="Arial Black" panose="020B0A04020102020204" pitchFamily="34" charset="0"/>
                <a:ea typeface="Expo M" panose="02030504000101010101" pitchFamily="18" charset="-127"/>
              </a:rPr>
              <a:t>Hospital Data Management Network</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B797EAF3-6F6B-A87E-DEB8-23C29864DDA9}"/>
                  </a:ext>
                </a:extLst>
              </p:cNvPr>
              <p:cNvGraphicFramePr>
                <a:graphicFrameLocks noChangeAspect="1"/>
              </p:cNvGraphicFramePr>
              <p:nvPr>
                <p:extLst>
                  <p:ext uri="{D42A27DB-BD31-4B8C-83A1-F6EECF244321}">
                    <p14:modId xmlns:p14="http://schemas.microsoft.com/office/powerpoint/2010/main" val="1961683059"/>
                  </p:ext>
                </p:extLst>
              </p:nvPr>
            </p:nvGraphicFramePr>
            <p:xfrm>
              <a:off x="5313848" y="2667515"/>
              <a:ext cx="2050287" cy="1153287"/>
            </p:xfrm>
            <a:graphic>
              <a:graphicData uri="http://schemas.microsoft.com/office/powerpoint/2016/sectionzoom">
                <psez:sectionZm>
                  <psez:sectionZmObj sectionId="{B43AF748-5078-42A6-B6AD-832D971A11BF}">
                    <psez:zmPr id="{59A90449-A342-4DF8-8C75-583C5CA4763C}" transitionDur="1000" showBg="0">
                      <p166:blipFill xmlns:p166="http://schemas.microsoft.com/office/powerpoint/2016/6/main">
                        <a:blip r:embed="rId16"/>
                        <a:stretch>
                          <a:fillRect/>
                        </a:stretch>
                      </p166:blipFill>
                      <p166:spPr xmlns:p166="http://schemas.microsoft.com/office/powerpoint/2016/6/main">
                        <a:xfrm>
                          <a:off x="0" y="0"/>
                          <a:ext cx="2050287" cy="1153287"/>
                        </a:xfrm>
                        <a:prstGeom prst="rect">
                          <a:avLst/>
                        </a:prstGeom>
                      </p166:spPr>
                    </psez:zmPr>
                  </psez:sectionZmObj>
                </psez:sectionZm>
              </a:graphicData>
            </a:graphic>
          </p:graphicFrame>
        </mc:Choice>
        <mc:Fallback xmlns="">
          <p:pic>
            <p:nvPicPr>
              <p:cNvPr id="6" name="Section Zoom 5">
                <a:hlinkClick r:id="rId17" action="ppaction://hlinksldjump"/>
                <a:extLst>
                  <a:ext uri="{FF2B5EF4-FFF2-40B4-BE49-F238E27FC236}">
                    <a16:creationId xmlns:a16="http://schemas.microsoft.com/office/drawing/2014/main" id="{B797EAF3-6F6B-A87E-DEB8-23C29864DDA9}"/>
                  </a:ext>
                </a:extLst>
              </p:cNvPr>
              <p:cNvPicPr>
                <a:picLocks noGrp="1" noRot="1" noChangeAspect="1" noMove="1" noResize="1" noEditPoints="1" noAdjustHandles="1" noChangeArrowheads="1" noChangeShapeType="1"/>
              </p:cNvPicPr>
              <p:nvPr/>
            </p:nvPicPr>
            <p:blipFill>
              <a:blip r:embed="rId18"/>
              <a:stretch>
                <a:fillRect/>
              </a:stretch>
            </p:blipFill>
            <p:spPr>
              <a:xfrm>
                <a:off x="5313848" y="2667515"/>
                <a:ext cx="2050287" cy="1153287"/>
              </a:xfrm>
              <a:prstGeom prst="rect">
                <a:avLst/>
              </a:prstGeom>
            </p:spPr>
          </p:pic>
        </mc:Fallback>
      </mc:AlternateContent>
    </p:spTree>
    <p:extLst>
      <p:ext uri="{BB962C8B-B14F-4D97-AF65-F5344CB8AC3E}">
        <p14:creationId xmlns:p14="http://schemas.microsoft.com/office/powerpoint/2010/main" val="181014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1831213" y="-4293154"/>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desk with a phone and a box on it&#10;&#10;Description automatically generated">
            <a:extLst>
              <a:ext uri="{FF2B5EF4-FFF2-40B4-BE49-F238E27FC236}">
                <a16:creationId xmlns:a16="http://schemas.microsoft.com/office/drawing/2014/main" id="{E3777334-2F06-A883-79AE-0F9E1F44CF1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1794" y="-10713"/>
            <a:ext cx="12192000" cy="7223760"/>
          </a:xfrm>
          <a:prstGeom prst="rect">
            <a:avLst/>
          </a:prstGeom>
        </p:spPr>
      </p:pic>
      <p:sp useBgFill="1">
        <p:nvSpPr>
          <p:cNvPr id="21" name="Rectangle: Rounded Corners 20">
            <a:extLst>
              <a:ext uri="{FF2B5EF4-FFF2-40B4-BE49-F238E27FC236}">
                <a16:creationId xmlns:a16="http://schemas.microsoft.com/office/drawing/2014/main" id="{FC603DA6-C00B-429B-8D21-79A58FC5C9F9}"/>
              </a:ext>
            </a:extLst>
          </p:cNvPr>
          <p:cNvSpPr/>
          <p:nvPr/>
        </p:nvSpPr>
        <p:spPr>
          <a:xfrm rot="2169429">
            <a:off x="10250531" y="57985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Rounded Corners 19">
            <a:extLst>
              <a:ext uri="{FF2B5EF4-FFF2-40B4-BE49-F238E27FC236}">
                <a16:creationId xmlns:a16="http://schemas.microsoft.com/office/drawing/2014/main" id="{B08B58A0-EDBE-4111-83AC-9132D4D8DBF9}"/>
              </a:ext>
            </a:extLst>
          </p:cNvPr>
          <p:cNvSpPr/>
          <p:nvPr/>
        </p:nvSpPr>
        <p:spPr>
          <a:xfrm rot="2169429">
            <a:off x="10113441" y="220804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Rounded Corners 15">
            <a:extLst>
              <a:ext uri="{FF2B5EF4-FFF2-40B4-BE49-F238E27FC236}">
                <a16:creationId xmlns:a16="http://schemas.microsoft.com/office/drawing/2014/main" id="{1B93A2DD-7388-4452-B121-84F4ACBFFE52}"/>
              </a:ext>
            </a:extLst>
          </p:cNvPr>
          <p:cNvSpPr/>
          <p:nvPr/>
        </p:nvSpPr>
        <p:spPr>
          <a:xfrm rot="2169429">
            <a:off x="1409469" y="215516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Rounded Corners 18">
            <a:extLst>
              <a:ext uri="{FF2B5EF4-FFF2-40B4-BE49-F238E27FC236}">
                <a16:creationId xmlns:a16="http://schemas.microsoft.com/office/drawing/2014/main" id="{A83BF502-C96A-4C5E-A9C7-1D73D68C0BFF}"/>
              </a:ext>
            </a:extLst>
          </p:cNvPr>
          <p:cNvSpPr/>
          <p:nvPr/>
        </p:nvSpPr>
        <p:spPr>
          <a:xfrm rot="2169429">
            <a:off x="1546559" y="52697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CBFBD16-7F88-F7EE-0FC5-6785E643D4D1}"/>
              </a:ext>
            </a:extLst>
          </p:cNvPr>
          <p:cNvSpPr txBox="1"/>
          <p:nvPr/>
        </p:nvSpPr>
        <p:spPr>
          <a:xfrm>
            <a:off x="5050267" y="1804538"/>
            <a:ext cx="5897879"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lvl="0"/>
            <a:r>
              <a:rPr lang="en-US" sz="3600" dirty="0">
                <a:solidFill>
                  <a:prstClr val="white"/>
                </a:solidFill>
                <a:latin typeface="Arial Black" panose="020B0A04020102020204" pitchFamily="34" charset="0"/>
              </a:rPr>
              <a:t>Our Team </a:t>
            </a:r>
            <a:endParaRPr lang="en-US" sz="2800" dirty="0">
              <a:solidFill>
                <a:prstClr val="white"/>
              </a:solidFill>
              <a:latin typeface="Arial Black" panose="020B0A04020102020204" pitchFamily="34" charset="0"/>
            </a:endParaRPr>
          </a:p>
        </p:txBody>
      </p:sp>
      <p:sp>
        <p:nvSpPr>
          <p:cNvPr id="8" name="AutoShape 2">
            <a:extLst>
              <a:ext uri="{FF2B5EF4-FFF2-40B4-BE49-F238E27FC236}">
                <a16:creationId xmlns:a16="http://schemas.microsoft.com/office/drawing/2014/main" id="{1D11FBD1-2531-9984-A6B4-BD71572DF198}"/>
              </a:ext>
            </a:extLst>
          </p:cNvPr>
          <p:cNvSpPr>
            <a:spLocks noChangeAspect="1" noChangeArrowheads="1"/>
          </p:cNvSpPr>
          <p:nvPr/>
        </p:nvSpPr>
        <p:spPr bwMode="auto">
          <a:xfrm>
            <a:off x="3811510" y="3276600"/>
            <a:ext cx="2436890" cy="24368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4866C65-5C89-4815-9BA2-B954743AB4B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557558" y="224073"/>
            <a:ext cx="1569720" cy="1569720"/>
          </a:xfrm>
          <a:prstGeom prst="rect">
            <a:avLst/>
          </a:prstGeom>
        </p:spPr>
      </p:pic>
      <p:pic>
        <p:nvPicPr>
          <p:cNvPr id="12" name="Picture 11">
            <a:extLst>
              <a:ext uri="{FF2B5EF4-FFF2-40B4-BE49-F238E27FC236}">
                <a16:creationId xmlns:a16="http://schemas.microsoft.com/office/drawing/2014/main" id="{2C6A0868-B760-4DDF-70A9-2B708DE942B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157487" y="3064603"/>
            <a:ext cx="1410891" cy="1410891"/>
          </a:xfrm>
          <a:prstGeom prst="rect">
            <a:avLst/>
          </a:prstGeom>
        </p:spPr>
      </p:pic>
      <p:pic>
        <p:nvPicPr>
          <p:cNvPr id="13" name="Picture 12">
            <a:extLst>
              <a:ext uri="{FF2B5EF4-FFF2-40B4-BE49-F238E27FC236}">
                <a16:creationId xmlns:a16="http://schemas.microsoft.com/office/drawing/2014/main" id="{AFDFBFD6-85C5-94B6-93D8-4297CEFFF8E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814967" y="3064603"/>
            <a:ext cx="1410891" cy="1410891"/>
          </a:xfrm>
          <a:prstGeom prst="rect">
            <a:avLst/>
          </a:prstGeom>
        </p:spPr>
      </p:pic>
      <p:pic>
        <p:nvPicPr>
          <p:cNvPr id="14" name="Picture 13">
            <a:extLst>
              <a:ext uri="{FF2B5EF4-FFF2-40B4-BE49-F238E27FC236}">
                <a16:creationId xmlns:a16="http://schemas.microsoft.com/office/drawing/2014/main" id="{4116E468-BA64-8D2A-8ECE-9BE6B39FE0F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6446381" y="3202558"/>
            <a:ext cx="1410891" cy="1410891"/>
          </a:xfrm>
          <a:prstGeom prst="rect">
            <a:avLst/>
          </a:prstGeom>
        </p:spPr>
      </p:pic>
      <p:pic>
        <p:nvPicPr>
          <p:cNvPr id="15" name="Picture 14">
            <a:extLst>
              <a:ext uri="{FF2B5EF4-FFF2-40B4-BE49-F238E27FC236}">
                <a16:creationId xmlns:a16="http://schemas.microsoft.com/office/drawing/2014/main" id="{768000E7-D61D-BF58-846C-ADA36F7E875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9290988" y="3127547"/>
            <a:ext cx="1410891" cy="1410891"/>
          </a:xfrm>
          <a:prstGeom prst="rect">
            <a:avLst/>
          </a:prstGeom>
        </p:spPr>
      </p:pic>
      <p:sp>
        <p:nvSpPr>
          <p:cNvPr id="18" name="TextBox 17">
            <a:extLst>
              <a:ext uri="{FF2B5EF4-FFF2-40B4-BE49-F238E27FC236}">
                <a16:creationId xmlns:a16="http://schemas.microsoft.com/office/drawing/2014/main" id="{C98CE222-5A2A-F6E4-6A8E-23CBE45B7814}"/>
              </a:ext>
            </a:extLst>
          </p:cNvPr>
          <p:cNvSpPr txBox="1"/>
          <p:nvPr/>
        </p:nvSpPr>
        <p:spPr>
          <a:xfrm>
            <a:off x="525313" y="4690376"/>
            <a:ext cx="5897879" cy="477054"/>
          </a:xfrm>
          <a:prstGeom prst="rect">
            <a:avLst/>
          </a:prstGeom>
          <a:noFill/>
          <a:effectLst>
            <a:outerShdw blurRad="50800" dist="38100" dir="2700000" algn="tl" rotWithShape="0">
              <a:prstClr val="black">
                <a:alpha val="40000"/>
              </a:prstClr>
            </a:outerShdw>
          </a:effectLst>
        </p:spPr>
        <p:txBody>
          <a:bodyPr wrap="square" rtlCol="0">
            <a:spAutoFit/>
          </a:bodyPr>
          <a:lstStyle/>
          <a:p>
            <a:pPr lvl="0"/>
            <a:r>
              <a:rPr lang="en-US" sz="2500" dirty="0">
                <a:solidFill>
                  <a:prstClr val="white"/>
                </a:solidFill>
                <a:latin typeface="Arial Black" panose="020B0A04020102020204" pitchFamily="34" charset="0"/>
              </a:rPr>
              <a:t>Ahmed Akram</a:t>
            </a:r>
          </a:p>
        </p:txBody>
      </p:sp>
      <p:sp>
        <p:nvSpPr>
          <p:cNvPr id="22" name="TextBox 21">
            <a:extLst>
              <a:ext uri="{FF2B5EF4-FFF2-40B4-BE49-F238E27FC236}">
                <a16:creationId xmlns:a16="http://schemas.microsoft.com/office/drawing/2014/main" id="{2A840AEA-BC8F-C3FF-DD08-8AE438C37C83}"/>
              </a:ext>
            </a:extLst>
          </p:cNvPr>
          <p:cNvSpPr txBox="1"/>
          <p:nvPr/>
        </p:nvSpPr>
        <p:spPr>
          <a:xfrm>
            <a:off x="3389195" y="4727722"/>
            <a:ext cx="5897879" cy="477054"/>
          </a:xfrm>
          <a:prstGeom prst="rect">
            <a:avLst/>
          </a:prstGeom>
          <a:noFill/>
          <a:effectLst>
            <a:outerShdw blurRad="50800" dist="38100" dir="2700000" algn="tl" rotWithShape="0">
              <a:prstClr val="black">
                <a:alpha val="40000"/>
              </a:prstClr>
            </a:outerShdw>
          </a:effectLst>
        </p:spPr>
        <p:txBody>
          <a:bodyPr wrap="square" rtlCol="0">
            <a:spAutoFit/>
          </a:bodyPr>
          <a:lstStyle/>
          <a:p>
            <a:pPr lvl="0"/>
            <a:r>
              <a:rPr lang="en-US" sz="2500" dirty="0">
                <a:solidFill>
                  <a:prstClr val="white"/>
                </a:solidFill>
                <a:latin typeface="Arial Black" panose="020B0A04020102020204" pitchFamily="34" charset="0"/>
              </a:rPr>
              <a:t>Shaimaa Aid </a:t>
            </a:r>
          </a:p>
        </p:txBody>
      </p:sp>
      <p:sp>
        <p:nvSpPr>
          <p:cNvPr id="23" name="TextBox 22">
            <a:extLst>
              <a:ext uri="{FF2B5EF4-FFF2-40B4-BE49-F238E27FC236}">
                <a16:creationId xmlns:a16="http://schemas.microsoft.com/office/drawing/2014/main" id="{BFC1696D-2C15-1AFF-259A-41DE76505273}"/>
              </a:ext>
            </a:extLst>
          </p:cNvPr>
          <p:cNvSpPr txBox="1"/>
          <p:nvPr/>
        </p:nvSpPr>
        <p:spPr>
          <a:xfrm>
            <a:off x="5961811" y="4774216"/>
            <a:ext cx="5897879" cy="477054"/>
          </a:xfrm>
          <a:prstGeom prst="rect">
            <a:avLst/>
          </a:prstGeom>
          <a:noFill/>
          <a:effectLst>
            <a:outerShdw blurRad="50800" dist="38100" dir="2700000" algn="tl" rotWithShape="0">
              <a:prstClr val="black">
                <a:alpha val="40000"/>
              </a:prstClr>
            </a:outerShdw>
          </a:effectLst>
        </p:spPr>
        <p:txBody>
          <a:bodyPr wrap="square" rtlCol="0">
            <a:spAutoFit/>
          </a:bodyPr>
          <a:lstStyle/>
          <a:p>
            <a:pPr lvl="0"/>
            <a:r>
              <a:rPr lang="en-US" sz="2500" dirty="0">
                <a:solidFill>
                  <a:prstClr val="white"/>
                </a:solidFill>
                <a:latin typeface="Arial Black" panose="020B0A04020102020204" pitchFamily="34" charset="0"/>
              </a:rPr>
              <a:t>Moaz Ahmed</a:t>
            </a:r>
          </a:p>
        </p:txBody>
      </p:sp>
      <p:sp>
        <p:nvSpPr>
          <p:cNvPr id="24" name="TextBox 23">
            <a:extLst>
              <a:ext uri="{FF2B5EF4-FFF2-40B4-BE49-F238E27FC236}">
                <a16:creationId xmlns:a16="http://schemas.microsoft.com/office/drawing/2014/main" id="{DDE1BEF6-DEAB-C998-B971-66C6E56C12C7}"/>
              </a:ext>
            </a:extLst>
          </p:cNvPr>
          <p:cNvSpPr txBox="1"/>
          <p:nvPr/>
        </p:nvSpPr>
        <p:spPr>
          <a:xfrm>
            <a:off x="8507296" y="4808106"/>
            <a:ext cx="5897879" cy="477054"/>
          </a:xfrm>
          <a:prstGeom prst="rect">
            <a:avLst/>
          </a:prstGeom>
          <a:noFill/>
          <a:effectLst>
            <a:outerShdw blurRad="50800" dist="38100" dir="2700000" algn="tl" rotWithShape="0">
              <a:prstClr val="black">
                <a:alpha val="40000"/>
              </a:prstClr>
            </a:outerShdw>
          </a:effectLst>
        </p:spPr>
        <p:txBody>
          <a:bodyPr wrap="square" rtlCol="0">
            <a:spAutoFit/>
          </a:bodyPr>
          <a:lstStyle/>
          <a:p>
            <a:pPr lvl="0"/>
            <a:r>
              <a:rPr lang="en-US" sz="2500" dirty="0">
                <a:solidFill>
                  <a:prstClr val="white"/>
                </a:solidFill>
                <a:latin typeface="Arial Black" panose="020B0A04020102020204" pitchFamily="34" charset="0"/>
              </a:rPr>
              <a:t>Yousef Mahmoud </a:t>
            </a:r>
          </a:p>
        </p:txBody>
      </p:sp>
    </p:spTree>
    <p:extLst>
      <p:ext uri="{BB962C8B-B14F-4D97-AF65-F5344CB8AC3E}">
        <p14:creationId xmlns:p14="http://schemas.microsoft.com/office/powerpoint/2010/main" val="1718424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800"/>
                                  </p:stCondLst>
                                  <p:childTnLst>
                                    <p:animMotion origin="layout" path="M -4.16667E-6 2.96296E-6 L -0.04257 0.12407 " pathEditMode="relative" rAng="0" ptsTypes="AA">
                                      <p:cBhvr>
                                        <p:cTn id="6" dur="2000" fill="hold"/>
                                        <p:tgtEl>
                                          <p:spTgt spid="16"/>
                                        </p:tgtEl>
                                        <p:attrNameLst>
                                          <p:attrName>ppt_x</p:attrName>
                                          <p:attrName>ppt_y</p:attrName>
                                        </p:attrNameLst>
                                      </p:cBhvr>
                                      <p:rCtr x="-2135" y="6204"/>
                                    </p:animMotion>
                                  </p:childTnLst>
                                </p:cTn>
                              </p:par>
                              <p:par>
                                <p:cTn id="7" presetID="64" presetClass="path" presetSubtype="0" repeatCount="indefinite" accel="50000" decel="50000" autoRev="1" fill="hold" grpId="0" nodeType="withEffect">
                                  <p:stCondLst>
                                    <p:cond delay="400"/>
                                  </p:stCondLst>
                                  <p:childTnLst>
                                    <p:animMotion origin="layout" path="M -2.08333E-6 2.96296E-6 L -0.04258 0.12407 " pathEditMode="relative" rAng="0" ptsTypes="AA">
                                      <p:cBhvr>
                                        <p:cTn id="8" dur="2000" fill="hold"/>
                                        <p:tgtEl>
                                          <p:spTgt spid="19"/>
                                        </p:tgtEl>
                                        <p:attrNameLst>
                                          <p:attrName>ppt_x</p:attrName>
                                          <p:attrName>ppt_y</p:attrName>
                                        </p:attrNameLst>
                                      </p:cBhvr>
                                      <p:rCtr x="-2135" y="6204"/>
                                    </p:animMotion>
                                  </p:childTnLst>
                                </p:cTn>
                              </p:par>
                              <p:par>
                                <p:cTn id="9" presetID="64" presetClass="path" presetSubtype="0" repeatCount="indefinite" accel="50000" decel="50000" autoRev="1" fill="hold" grpId="0" nodeType="withEffect">
                                  <p:stCondLst>
                                    <p:cond delay="1600"/>
                                  </p:stCondLst>
                                  <p:childTnLst>
                                    <p:animMotion origin="layout" path="M 3.54167E-6 4.07407E-6 L -0.04258 0.12407 " pathEditMode="relative" rAng="0" ptsTypes="AA">
                                      <p:cBhvr>
                                        <p:cTn id="10" dur="2000" fill="hold"/>
                                        <p:tgtEl>
                                          <p:spTgt spid="20"/>
                                        </p:tgtEl>
                                        <p:attrNameLst>
                                          <p:attrName>ppt_x</p:attrName>
                                          <p:attrName>ppt_y</p:attrName>
                                        </p:attrNameLst>
                                      </p:cBhvr>
                                      <p:rCtr x="-2135" y="6204"/>
                                    </p:animMotion>
                                  </p:childTnLst>
                                </p:cTn>
                              </p:par>
                              <p:par>
                                <p:cTn id="11" presetID="64" presetClass="path" presetSubtype="0" repeatCount="indefinite" accel="50000" decel="50000" autoRev="1" fill="hold" grpId="0" nodeType="withEffect">
                                  <p:stCondLst>
                                    <p:cond delay="1200"/>
                                  </p:stCondLst>
                                  <p:childTnLst>
                                    <p:animMotion origin="layout" path="M -4.375E-6 4.07407E-6 L -0.04257 0.12407 " pathEditMode="relative" rAng="0" ptsTypes="AA">
                                      <p:cBhvr>
                                        <p:cTn id="12" dur="2000" fill="hold"/>
                                        <p:tgtEl>
                                          <p:spTgt spid="21"/>
                                        </p:tgtEl>
                                        <p:attrNameLst>
                                          <p:attrName>ppt_x</p:attrName>
                                          <p:attrName>ppt_y</p:attrName>
                                        </p:attrNameLst>
                                      </p:cBhvr>
                                      <p:rCtr x="-2135" y="6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6"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14" name="Graphic 13">
            <a:extLst>
              <a:ext uri="{FF2B5EF4-FFF2-40B4-BE49-F238E27FC236}">
                <a16:creationId xmlns:a16="http://schemas.microsoft.com/office/drawing/2014/main" id="{BA29EEBA-DD93-4703-BB87-BCFF17E56CFB}"/>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51737520" y="-31205001"/>
            <a:ext cx="123785960" cy="78827393"/>
          </a:xfrm>
          <a:prstGeom prst="rect">
            <a:avLst/>
          </a:prstGeom>
        </p:spPr>
      </p:pic>
      <p:sp>
        <p:nvSpPr>
          <p:cNvPr id="458" name="Google Shape;458;p31">
            <a:hlinkClick r:id="" action="ppaction://noaction"/>
          </p:cNvPr>
          <p:cNvSpPr/>
          <p:nvPr/>
        </p:nvSpPr>
        <p:spPr>
          <a:xfrm>
            <a:off x="368800" y="5323567"/>
            <a:ext cx="221200" cy="211200"/>
          </a:xfrm>
          <a:prstGeom prst="rect">
            <a:avLst/>
          </a:prstGeom>
          <a:no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31">
            <a:hlinkClick r:id="" action="ppaction://noaction"/>
          </p:cNvPr>
          <p:cNvSpPr/>
          <p:nvPr/>
        </p:nvSpPr>
        <p:spPr>
          <a:xfrm>
            <a:off x="368800" y="6428633"/>
            <a:ext cx="221200" cy="211200"/>
          </a:xfrm>
          <a:prstGeom prst="rect">
            <a:avLst/>
          </a:prstGeom>
          <a:no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 name="TextBox 4">
            <a:extLst>
              <a:ext uri="{FF2B5EF4-FFF2-40B4-BE49-F238E27FC236}">
                <a16:creationId xmlns:a16="http://schemas.microsoft.com/office/drawing/2014/main" id="{FA91FDFD-4B75-463F-8ABD-F79852FB038C}"/>
              </a:ext>
            </a:extLst>
          </p:cNvPr>
          <p:cNvSpPr txBox="1"/>
          <p:nvPr/>
        </p:nvSpPr>
        <p:spPr>
          <a:xfrm>
            <a:off x="3196157" y="1787470"/>
            <a:ext cx="1019831" cy="1733680"/>
          </a:xfrm>
          <a:prstGeom prst="rect">
            <a:avLst/>
          </a:prstGeom>
          <a:noFill/>
        </p:spPr>
        <p:txBody>
          <a:bodyPr wrap="none" rtlCol="0">
            <a:spAutoFit/>
          </a:bodyPr>
          <a:lstStyle/>
          <a:p>
            <a:pPr defTabSz="1219170">
              <a:buClr>
                <a:srgbClr val="000000"/>
              </a:buClr>
            </a:pPr>
            <a:r>
              <a:rPr lang="en-US" sz="10666" kern="0" dirty="0">
                <a:solidFill>
                  <a:srgbClr val="FFFFFF"/>
                </a:solidFill>
                <a:latin typeface="Arial"/>
                <a:cs typeface="Arial"/>
                <a:sym typeface="Arial"/>
              </a:rPr>
              <a:t>T</a:t>
            </a:r>
          </a:p>
        </p:txBody>
      </p:sp>
      <p:sp>
        <p:nvSpPr>
          <p:cNvPr id="16" name="TextBox 15">
            <a:extLst>
              <a:ext uri="{FF2B5EF4-FFF2-40B4-BE49-F238E27FC236}">
                <a16:creationId xmlns:a16="http://schemas.microsoft.com/office/drawing/2014/main" id="{16E7B7C9-8504-46F7-A76A-AC8A5C0430E0}"/>
              </a:ext>
            </a:extLst>
          </p:cNvPr>
          <p:cNvSpPr txBox="1"/>
          <p:nvPr/>
        </p:nvSpPr>
        <p:spPr>
          <a:xfrm>
            <a:off x="4069899" y="1787470"/>
            <a:ext cx="1172116" cy="1733680"/>
          </a:xfrm>
          <a:prstGeom prst="rect">
            <a:avLst/>
          </a:prstGeom>
          <a:noFill/>
        </p:spPr>
        <p:txBody>
          <a:bodyPr wrap="none" rtlCol="0">
            <a:spAutoFit/>
          </a:bodyPr>
          <a:lstStyle/>
          <a:p>
            <a:pPr defTabSz="1219170">
              <a:buClr>
                <a:srgbClr val="000000"/>
              </a:buClr>
            </a:pPr>
            <a:r>
              <a:rPr lang="en-US" sz="10666" kern="0" dirty="0">
                <a:solidFill>
                  <a:srgbClr val="FFFFFF"/>
                </a:solidFill>
                <a:latin typeface="Arial"/>
                <a:cs typeface="Arial"/>
                <a:sym typeface="Arial"/>
              </a:rPr>
              <a:t>H</a:t>
            </a:r>
          </a:p>
        </p:txBody>
      </p:sp>
      <p:sp>
        <p:nvSpPr>
          <p:cNvPr id="17" name="TextBox 16">
            <a:extLst>
              <a:ext uri="{FF2B5EF4-FFF2-40B4-BE49-F238E27FC236}">
                <a16:creationId xmlns:a16="http://schemas.microsoft.com/office/drawing/2014/main" id="{00A11655-9F55-4366-9F45-00CDCAB2A58D}"/>
              </a:ext>
            </a:extLst>
          </p:cNvPr>
          <p:cNvSpPr txBox="1"/>
          <p:nvPr/>
        </p:nvSpPr>
        <p:spPr>
          <a:xfrm>
            <a:off x="4970113" y="1787468"/>
            <a:ext cx="1096775" cy="1733680"/>
          </a:xfrm>
          <a:prstGeom prst="rect">
            <a:avLst/>
          </a:prstGeom>
          <a:noFill/>
        </p:spPr>
        <p:txBody>
          <a:bodyPr wrap="none" rtlCol="0">
            <a:spAutoFit/>
          </a:bodyPr>
          <a:lstStyle/>
          <a:p>
            <a:pPr defTabSz="1219170">
              <a:buClr>
                <a:srgbClr val="000000"/>
              </a:buClr>
            </a:pPr>
            <a:r>
              <a:rPr lang="en-US" sz="10666" kern="0" dirty="0">
                <a:solidFill>
                  <a:srgbClr val="FFFFFF"/>
                </a:solidFill>
                <a:latin typeface="Arial"/>
                <a:cs typeface="Arial"/>
                <a:sym typeface="Arial"/>
              </a:rPr>
              <a:t>A</a:t>
            </a:r>
          </a:p>
        </p:txBody>
      </p:sp>
      <p:sp>
        <p:nvSpPr>
          <p:cNvPr id="18" name="TextBox 17">
            <a:extLst>
              <a:ext uri="{FF2B5EF4-FFF2-40B4-BE49-F238E27FC236}">
                <a16:creationId xmlns:a16="http://schemas.microsoft.com/office/drawing/2014/main" id="{73227D49-6FAE-4B84-932A-2D10FFAB905D}"/>
              </a:ext>
            </a:extLst>
          </p:cNvPr>
          <p:cNvSpPr txBox="1"/>
          <p:nvPr/>
        </p:nvSpPr>
        <p:spPr>
          <a:xfrm>
            <a:off x="5512176" y="1786775"/>
            <a:ext cx="1552028" cy="1733680"/>
          </a:xfrm>
          <a:prstGeom prst="rect">
            <a:avLst/>
          </a:prstGeom>
          <a:noFill/>
        </p:spPr>
        <p:txBody>
          <a:bodyPr wrap="none" rtlCol="0">
            <a:spAutoFit/>
          </a:bodyPr>
          <a:lstStyle/>
          <a:p>
            <a:pPr defTabSz="1219170">
              <a:buClr>
                <a:srgbClr val="000000"/>
              </a:buClr>
            </a:pPr>
            <a:r>
              <a:rPr lang="en-US" sz="10666" kern="0" dirty="0">
                <a:solidFill>
                  <a:srgbClr val="FFFFFF"/>
                </a:solidFill>
                <a:latin typeface="Arial"/>
                <a:cs typeface="Arial"/>
                <a:sym typeface="Arial"/>
              </a:rPr>
              <a:t> N</a:t>
            </a:r>
          </a:p>
        </p:txBody>
      </p:sp>
      <p:sp>
        <p:nvSpPr>
          <p:cNvPr id="19" name="TextBox 18">
            <a:extLst>
              <a:ext uri="{FF2B5EF4-FFF2-40B4-BE49-F238E27FC236}">
                <a16:creationId xmlns:a16="http://schemas.microsoft.com/office/drawing/2014/main" id="{7D6D6EA5-3DA3-4A3D-BCDE-D8B1B8DA63CC}"/>
              </a:ext>
            </a:extLst>
          </p:cNvPr>
          <p:cNvSpPr txBox="1"/>
          <p:nvPr/>
        </p:nvSpPr>
        <p:spPr>
          <a:xfrm>
            <a:off x="6824493" y="1786082"/>
            <a:ext cx="1096775" cy="1733680"/>
          </a:xfrm>
          <a:prstGeom prst="rect">
            <a:avLst/>
          </a:prstGeom>
          <a:noFill/>
        </p:spPr>
        <p:txBody>
          <a:bodyPr wrap="none" rtlCol="0">
            <a:spAutoFit/>
          </a:bodyPr>
          <a:lstStyle/>
          <a:p>
            <a:pPr defTabSz="1219170">
              <a:buClr>
                <a:srgbClr val="000000"/>
              </a:buClr>
            </a:pPr>
            <a:r>
              <a:rPr lang="en-US" sz="10666" kern="0" dirty="0">
                <a:solidFill>
                  <a:srgbClr val="FFFFFF"/>
                </a:solidFill>
                <a:latin typeface="Arial"/>
                <a:cs typeface="Arial"/>
                <a:sym typeface="Arial"/>
              </a:rPr>
              <a:t>K</a:t>
            </a:r>
          </a:p>
        </p:txBody>
      </p:sp>
      <p:sp>
        <p:nvSpPr>
          <p:cNvPr id="20" name="TextBox 19">
            <a:extLst>
              <a:ext uri="{FF2B5EF4-FFF2-40B4-BE49-F238E27FC236}">
                <a16:creationId xmlns:a16="http://schemas.microsoft.com/office/drawing/2014/main" id="{AD02DB1E-E1BD-4ADF-85BB-AE98F8CAF70E}"/>
              </a:ext>
            </a:extLst>
          </p:cNvPr>
          <p:cNvSpPr txBox="1"/>
          <p:nvPr/>
        </p:nvSpPr>
        <p:spPr>
          <a:xfrm>
            <a:off x="5416171" y="2913800"/>
            <a:ext cx="1096775" cy="1733680"/>
          </a:xfrm>
          <a:prstGeom prst="rect">
            <a:avLst/>
          </a:prstGeom>
          <a:noFill/>
        </p:spPr>
        <p:txBody>
          <a:bodyPr wrap="none" rtlCol="0">
            <a:spAutoFit/>
          </a:bodyPr>
          <a:lstStyle/>
          <a:p>
            <a:pPr defTabSz="1219170">
              <a:buClr>
                <a:srgbClr val="000000"/>
              </a:buClr>
            </a:pPr>
            <a:r>
              <a:rPr lang="en-US" sz="10666" kern="0" dirty="0">
                <a:solidFill>
                  <a:srgbClr val="FFFFFF"/>
                </a:solidFill>
                <a:latin typeface="Arial"/>
                <a:cs typeface="Arial"/>
                <a:sym typeface="Arial"/>
              </a:rPr>
              <a:t>Y</a:t>
            </a:r>
          </a:p>
        </p:txBody>
      </p:sp>
      <p:sp>
        <p:nvSpPr>
          <p:cNvPr id="21" name="TextBox 20">
            <a:extLst>
              <a:ext uri="{FF2B5EF4-FFF2-40B4-BE49-F238E27FC236}">
                <a16:creationId xmlns:a16="http://schemas.microsoft.com/office/drawing/2014/main" id="{272CAB99-9F74-4EEB-A655-C9355A3E0AB1}"/>
              </a:ext>
            </a:extLst>
          </p:cNvPr>
          <p:cNvSpPr txBox="1"/>
          <p:nvPr/>
        </p:nvSpPr>
        <p:spPr>
          <a:xfrm>
            <a:off x="6243192" y="2913800"/>
            <a:ext cx="1249060" cy="1733680"/>
          </a:xfrm>
          <a:prstGeom prst="rect">
            <a:avLst/>
          </a:prstGeom>
          <a:noFill/>
        </p:spPr>
        <p:txBody>
          <a:bodyPr wrap="none" rtlCol="0">
            <a:spAutoFit/>
          </a:bodyPr>
          <a:lstStyle/>
          <a:p>
            <a:pPr defTabSz="1219170">
              <a:buClr>
                <a:srgbClr val="000000"/>
              </a:buClr>
            </a:pPr>
            <a:r>
              <a:rPr lang="en-US" sz="10666" kern="0" dirty="0">
                <a:solidFill>
                  <a:srgbClr val="FFFFFF"/>
                </a:solidFill>
                <a:latin typeface="Arial"/>
                <a:cs typeface="Arial"/>
                <a:sym typeface="Arial"/>
              </a:rPr>
              <a:t>O</a:t>
            </a:r>
          </a:p>
        </p:txBody>
      </p:sp>
      <p:sp>
        <p:nvSpPr>
          <p:cNvPr id="22" name="TextBox 21">
            <a:extLst>
              <a:ext uri="{FF2B5EF4-FFF2-40B4-BE49-F238E27FC236}">
                <a16:creationId xmlns:a16="http://schemas.microsoft.com/office/drawing/2014/main" id="{AB09BD8E-C67D-4084-B069-47DDA0593B5A}"/>
              </a:ext>
            </a:extLst>
          </p:cNvPr>
          <p:cNvSpPr txBox="1"/>
          <p:nvPr/>
        </p:nvSpPr>
        <p:spPr>
          <a:xfrm>
            <a:off x="7244335" y="2913799"/>
            <a:ext cx="1172116" cy="1733680"/>
          </a:xfrm>
          <a:prstGeom prst="rect">
            <a:avLst/>
          </a:prstGeom>
          <a:noFill/>
        </p:spPr>
        <p:txBody>
          <a:bodyPr wrap="none" rtlCol="0">
            <a:spAutoFit/>
          </a:bodyPr>
          <a:lstStyle/>
          <a:p>
            <a:pPr defTabSz="1219170">
              <a:buClr>
                <a:srgbClr val="000000"/>
              </a:buClr>
            </a:pPr>
            <a:r>
              <a:rPr lang="en-US" sz="10666" kern="0" dirty="0">
                <a:solidFill>
                  <a:srgbClr val="FFFFFF"/>
                </a:solidFill>
                <a:latin typeface="Arial"/>
                <a:cs typeface="Arial"/>
                <a:sym typeface="Arial"/>
              </a:rPr>
              <a:t>U</a:t>
            </a:r>
          </a:p>
        </p:txBody>
      </p:sp>
      <p:grpSp>
        <p:nvGrpSpPr>
          <p:cNvPr id="10" name="Group 9">
            <a:extLst>
              <a:ext uri="{FF2B5EF4-FFF2-40B4-BE49-F238E27FC236}">
                <a16:creationId xmlns:a16="http://schemas.microsoft.com/office/drawing/2014/main" id="{47D5FD40-2A99-4C8E-ABD0-FA24348E962B}"/>
              </a:ext>
            </a:extLst>
          </p:cNvPr>
          <p:cNvGrpSpPr/>
          <p:nvPr/>
        </p:nvGrpSpPr>
        <p:grpSpPr>
          <a:xfrm>
            <a:off x="8419157" y="2078059"/>
            <a:ext cx="5141057" cy="2600325"/>
            <a:chOff x="6253183" y="1814513"/>
            <a:chExt cx="2145753" cy="1950244"/>
          </a:xfrm>
        </p:grpSpPr>
        <p:sp>
          <p:nvSpPr>
            <p:cNvPr id="9" name="Rectangle 8">
              <a:extLst>
                <a:ext uri="{FF2B5EF4-FFF2-40B4-BE49-F238E27FC236}">
                  <a16:creationId xmlns:a16="http://schemas.microsoft.com/office/drawing/2014/main" id="{A8B0ECAA-53FA-4060-B16F-98DC7A33B90B}"/>
                </a:ext>
              </a:extLst>
            </p:cNvPr>
            <p:cNvSpPr/>
            <p:nvPr/>
          </p:nvSpPr>
          <p:spPr>
            <a:xfrm>
              <a:off x="6312961" y="1814513"/>
              <a:ext cx="2085975" cy="195024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6" name="Rectangle 5">
              <a:extLst>
                <a:ext uri="{FF2B5EF4-FFF2-40B4-BE49-F238E27FC236}">
                  <a16:creationId xmlns:a16="http://schemas.microsoft.com/office/drawing/2014/main" id="{6A263013-EFFB-41A1-8803-3802AAE735A9}"/>
                </a:ext>
              </a:extLst>
            </p:cNvPr>
            <p:cNvSpPr/>
            <p:nvPr/>
          </p:nvSpPr>
          <p:spPr>
            <a:xfrm>
              <a:off x="6253183" y="1814513"/>
              <a:ext cx="64141" cy="18859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219170">
                <a:buClr>
                  <a:srgbClr val="000000"/>
                </a:buClr>
              </a:pPr>
              <a:endParaRPr lang="en-US" sz="1867" kern="0">
                <a:solidFill>
                  <a:srgbClr val="1E1E2C"/>
                </a:solidFill>
                <a:latin typeface="Arial"/>
                <a:sym typeface="Arial"/>
              </a:endParaRPr>
            </a:p>
          </p:txBody>
        </p:sp>
      </p:grpSp>
    </p:spTree>
    <p:extLst>
      <p:ext uri="{BB962C8B-B14F-4D97-AF65-F5344CB8AC3E}">
        <p14:creationId xmlns:p14="http://schemas.microsoft.com/office/powerpoint/2010/main" val="2805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4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1+#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900"/>
                            </p:stCondLst>
                            <p:childTnLst>
                              <p:par>
                                <p:cTn id="38" presetID="2" presetClass="entr" presetSubtype="1"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decel="50000" fill="hold" nodeType="clickEffect">
                                  <p:stCondLst>
                                    <p:cond delay="0"/>
                                  </p:stCondLst>
                                  <p:childTnLst>
                                    <p:animMotion origin="layout" path="M 1.11111E-6 -2.59259E-6 L -0.42986 0.00741 " pathEditMode="relative" rAng="0" ptsTypes="AA">
                                      <p:cBhvr>
                                        <p:cTn id="45" dur="2000" fill="hold"/>
                                        <p:tgtEl>
                                          <p:spTgt spid="10"/>
                                        </p:tgtEl>
                                        <p:attrNameLst>
                                          <p:attrName>ppt_x</p:attrName>
                                          <p:attrName>ppt_y</p:attrName>
                                        </p:attrNameLst>
                                      </p:cBhvr>
                                      <p:rCtr x="-21493"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P spid="18"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371A082-68BA-4DC4-9820-D1F03AA993EC}"/>
              </a:ext>
            </a:extLst>
          </p:cNvPr>
          <p:cNvSpPr/>
          <p:nvPr/>
        </p:nvSpPr>
        <p:spPr>
          <a:xfrm>
            <a:off x="3205162" y="335265"/>
            <a:ext cx="5915026" cy="6187469"/>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261E8B-44AF-4D0C-979E-AAD2E2926500}"/>
              </a:ext>
            </a:extLst>
          </p:cNvPr>
          <p:cNvSpPr txBox="1"/>
          <p:nvPr/>
        </p:nvSpPr>
        <p:spPr>
          <a:xfrm>
            <a:off x="4053840" y="3428999"/>
            <a:ext cx="4772411" cy="1015663"/>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lvl="0"/>
            <a:r>
              <a:rPr lang="en-US" sz="6000" dirty="0">
                <a:solidFill>
                  <a:prstClr val="white"/>
                </a:solidFill>
                <a:latin typeface="Arial Black" panose="020B0A04020102020204" pitchFamily="34" charset="0"/>
              </a:rPr>
              <a:t>definition</a:t>
            </a:r>
            <a:r>
              <a:rPr lang="en-US" sz="3200" dirty="0">
                <a:solidFill>
                  <a:prstClr val="white"/>
                </a:solidFill>
                <a:latin typeface="Arial Black" panose="020B0A04020102020204" pitchFamily="34" charset="0"/>
              </a:rPr>
              <a:t> </a:t>
            </a:r>
            <a:endParaRPr kumimoji="0" lang="en-US" sz="32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5" name="Graphic 4" descr="Lightbulb and gear">
            <a:extLst>
              <a:ext uri="{FF2B5EF4-FFF2-40B4-BE49-F238E27FC236}">
                <a16:creationId xmlns:a16="http://schemas.microsoft.com/office/drawing/2014/main" id="{3BA26149-1D1C-480C-A729-B7D0E7DE1F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1596" y="1340191"/>
            <a:ext cx="2088808" cy="2088808"/>
          </a:xfrm>
          <a:prstGeom prst="rect">
            <a:avLst/>
          </a:prstGeom>
        </p:spPr>
      </p:pic>
    </p:spTree>
    <p:extLst>
      <p:ext uri="{BB962C8B-B14F-4D97-AF65-F5344CB8AC3E}">
        <p14:creationId xmlns:p14="http://schemas.microsoft.com/office/powerpoint/2010/main" val="2030009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1831213" y="-428244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desk with a phone and a box on it&#10;&#10;Description automatically generated">
            <a:extLst>
              <a:ext uri="{FF2B5EF4-FFF2-40B4-BE49-F238E27FC236}">
                <a16:creationId xmlns:a16="http://schemas.microsoft.com/office/drawing/2014/main" id="{E3777334-2F06-A883-79AE-0F9E1F44CF1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0"/>
            <a:ext cx="12192000" cy="7223760"/>
          </a:xfrm>
          <a:prstGeom prst="rect">
            <a:avLst/>
          </a:prstGeom>
        </p:spPr>
      </p:pic>
      <p:sp useBgFill="1">
        <p:nvSpPr>
          <p:cNvPr id="21" name="Rectangle: Rounded Corners 20">
            <a:extLst>
              <a:ext uri="{FF2B5EF4-FFF2-40B4-BE49-F238E27FC236}">
                <a16:creationId xmlns:a16="http://schemas.microsoft.com/office/drawing/2014/main" id="{FC603DA6-C00B-429B-8D21-79A58FC5C9F9}"/>
              </a:ext>
            </a:extLst>
          </p:cNvPr>
          <p:cNvSpPr/>
          <p:nvPr/>
        </p:nvSpPr>
        <p:spPr>
          <a:xfrm rot="2169429">
            <a:off x="10250531" y="57985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Rounded Corners 19">
            <a:extLst>
              <a:ext uri="{FF2B5EF4-FFF2-40B4-BE49-F238E27FC236}">
                <a16:creationId xmlns:a16="http://schemas.microsoft.com/office/drawing/2014/main" id="{B08B58A0-EDBE-4111-83AC-9132D4D8DBF9}"/>
              </a:ext>
            </a:extLst>
          </p:cNvPr>
          <p:cNvSpPr/>
          <p:nvPr/>
        </p:nvSpPr>
        <p:spPr>
          <a:xfrm rot="2169429">
            <a:off x="10113441" y="220804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Rounded Corners 15">
            <a:extLst>
              <a:ext uri="{FF2B5EF4-FFF2-40B4-BE49-F238E27FC236}">
                <a16:creationId xmlns:a16="http://schemas.microsoft.com/office/drawing/2014/main" id="{1B93A2DD-7388-4452-B121-84F4ACBFFE52}"/>
              </a:ext>
            </a:extLst>
          </p:cNvPr>
          <p:cNvSpPr/>
          <p:nvPr/>
        </p:nvSpPr>
        <p:spPr>
          <a:xfrm rot="2169429">
            <a:off x="1409469" y="215516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Rounded Corners 18">
            <a:extLst>
              <a:ext uri="{FF2B5EF4-FFF2-40B4-BE49-F238E27FC236}">
                <a16:creationId xmlns:a16="http://schemas.microsoft.com/office/drawing/2014/main" id="{A83BF502-C96A-4C5E-A9C7-1D73D68C0BFF}"/>
              </a:ext>
            </a:extLst>
          </p:cNvPr>
          <p:cNvSpPr/>
          <p:nvPr/>
        </p:nvSpPr>
        <p:spPr>
          <a:xfrm rot="2169429">
            <a:off x="1546559" y="52697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68B6A85-7519-46A9-BE05-3F34E40AB028}"/>
              </a:ext>
            </a:extLst>
          </p:cNvPr>
          <p:cNvSpPr txBox="1"/>
          <p:nvPr/>
        </p:nvSpPr>
        <p:spPr>
          <a:xfrm>
            <a:off x="4652045" y="1059346"/>
            <a:ext cx="5897879"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lvl="0"/>
            <a:r>
              <a:rPr lang="en-US" sz="3600" dirty="0">
                <a:solidFill>
                  <a:prstClr val="white"/>
                </a:solidFill>
                <a:latin typeface="Arial Black" panose="020B0A04020102020204" pitchFamily="34" charset="0"/>
              </a:rPr>
              <a:t>The definition </a:t>
            </a:r>
          </a:p>
        </p:txBody>
      </p:sp>
      <p:sp>
        <p:nvSpPr>
          <p:cNvPr id="13" name="TextBox 12">
            <a:extLst>
              <a:ext uri="{FF2B5EF4-FFF2-40B4-BE49-F238E27FC236}">
                <a16:creationId xmlns:a16="http://schemas.microsoft.com/office/drawing/2014/main" id="{C85189B9-08A2-4F10-B25E-0D81F1AF4576}"/>
              </a:ext>
            </a:extLst>
          </p:cNvPr>
          <p:cNvSpPr txBox="1"/>
          <p:nvPr/>
        </p:nvSpPr>
        <p:spPr>
          <a:xfrm>
            <a:off x="2076746" y="2256468"/>
            <a:ext cx="8702039" cy="3539430"/>
          </a:xfrm>
          <a:prstGeom prst="rect">
            <a:avLst/>
          </a:prstGeom>
          <a:noFill/>
        </p:spPr>
        <p:txBody>
          <a:bodyPr wrap="square" rtlCol="0">
            <a:spAutoFit/>
          </a:bodyPr>
          <a:lstStyle/>
          <a:p>
            <a:pPr lvl="0" algn="ctr"/>
            <a:r>
              <a:rPr lang="en-US" sz="2800" dirty="0">
                <a:solidFill>
                  <a:prstClr val="white"/>
                </a:solidFill>
                <a:latin typeface="Calibri" panose="020F0502020204030204"/>
              </a:rPr>
              <a:t>This Project aims to create a secure and scalable infrastructure to manage key hospital operations, including administrative tasks, patient data storage, medical device connectivity, and real-time health monitoring. The project ensures improved hospital efficiency, enhanced patient care, and data security through network segmentation and encryption, with the flexibility to expand as future needs arise.</a:t>
            </a:r>
          </a:p>
        </p:txBody>
      </p:sp>
      <p:pic>
        <p:nvPicPr>
          <p:cNvPr id="12" name="Graphic 11" descr="Lightbulb and gear">
            <a:extLst>
              <a:ext uri="{FF2B5EF4-FFF2-40B4-BE49-F238E27FC236}">
                <a16:creationId xmlns:a16="http://schemas.microsoft.com/office/drawing/2014/main" id="{57195B45-F940-4F29-AE7A-20B8584334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7180" y="732"/>
            <a:ext cx="923330" cy="923330"/>
          </a:xfrm>
          <a:prstGeom prst="rect">
            <a:avLst/>
          </a:prstGeom>
        </p:spPr>
      </p:pic>
    </p:spTree>
    <p:extLst>
      <p:ext uri="{BB962C8B-B14F-4D97-AF65-F5344CB8AC3E}">
        <p14:creationId xmlns:p14="http://schemas.microsoft.com/office/powerpoint/2010/main" val="13579875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800"/>
                                  </p:stCondLst>
                                  <p:childTnLst>
                                    <p:animMotion origin="layout" path="M -4.16667E-6 2.96296E-6 L -0.04257 0.12407 " pathEditMode="relative" rAng="0" ptsTypes="AA">
                                      <p:cBhvr>
                                        <p:cTn id="6" dur="2000" fill="hold"/>
                                        <p:tgtEl>
                                          <p:spTgt spid="16"/>
                                        </p:tgtEl>
                                        <p:attrNameLst>
                                          <p:attrName>ppt_x</p:attrName>
                                          <p:attrName>ppt_y</p:attrName>
                                        </p:attrNameLst>
                                      </p:cBhvr>
                                      <p:rCtr x="-2135" y="6204"/>
                                    </p:animMotion>
                                  </p:childTnLst>
                                </p:cTn>
                              </p:par>
                              <p:par>
                                <p:cTn id="7" presetID="64" presetClass="path" presetSubtype="0" repeatCount="indefinite" accel="50000" decel="50000" autoRev="1" fill="hold" grpId="0" nodeType="withEffect">
                                  <p:stCondLst>
                                    <p:cond delay="400"/>
                                  </p:stCondLst>
                                  <p:childTnLst>
                                    <p:animMotion origin="layout" path="M -2.08333E-6 2.96296E-6 L -0.04258 0.12407 " pathEditMode="relative" rAng="0" ptsTypes="AA">
                                      <p:cBhvr>
                                        <p:cTn id="8" dur="2000" fill="hold"/>
                                        <p:tgtEl>
                                          <p:spTgt spid="19"/>
                                        </p:tgtEl>
                                        <p:attrNameLst>
                                          <p:attrName>ppt_x</p:attrName>
                                          <p:attrName>ppt_y</p:attrName>
                                        </p:attrNameLst>
                                      </p:cBhvr>
                                      <p:rCtr x="-2135" y="6204"/>
                                    </p:animMotion>
                                  </p:childTnLst>
                                </p:cTn>
                              </p:par>
                              <p:par>
                                <p:cTn id="9" presetID="64" presetClass="path" presetSubtype="0" repeatCount="indefinite" accel="50000" decel="50000" autoRev="1" fill="hold" grpId="0" nodeType="withEffect">
                                  <p:stCondLst>
                                    <p:cond delay="1600"/>
                                  </p:stCondLst>
                                  <p:childTnLst>
                                    <p:animMotion origin="layout" path="M 3.54167E-6 4.07407E-6 L -0.04258 0.12407 " pathEditMode="relative" rAng="0" ptsTypes="AA">
                                      <p:cBhvr>
                                        <p:cTn id="10" dur="2000" fill="hold"/>
                                        <p:tgtEl>
                                          <p:spTgt spid="20"/>
                                        </p:tgtEl>
                                        <p:attrNameLst>
                                          <p:attrName>ppt_x</p:attrName>
                                          <p:attrName>ppt_y</p:attrName>
                                        </p:attrNameLst>
                                      </p:cBhvr>
                                      <p:rCtr x="-2135" y="6204"/>
                                    </p:animMotion>
                                  </p:childTnLst>
                                </p:cTn>
                              </p:par>
                              <p:par>
                                <p:cTn id="11" presetID="64" presetClass="path" presetSubtype="0" repeatCount="indefinite" accel="50000" decel="50000" autoRev="1" fill="hold" grpId="0" nodeType="withEffect">
                                  <p:stCondLst>
                                    <p:cond delay="1200"/>
                                  </p:stCondLst>
                                  <p:childTnLst>
                                    <p:animMotion origin="layout" path="M -4.375E-6 4.07407E-6 L -0.04257 0.12407 " pathEditMode="relative" rAng="0" ptsTypes="AA">
                                      <p:cBhvr>
                                        <p:cTn id="12" dur="2000" fill="hold"/>
                                        <p:tgtEl>
                                          <p:spTgt spid="21"/>
                                        </p:tgtEl>
                                        <p:attrNameLst>
                                          <p:attrName>ppt_x</p:attrName>
                                          <p:attrName>ppt_y</p:attrName>
                                        </p:attrNameLst>
                                      </p:cBhvr>
                                      <p:rCtr x="-2135" y="6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371A082-68BA-4DC4-9820-D1F03AA993EC}"/>
              </a:ext>
            </a:extLst>
          </p:cNvPr>
          <p:cNvSpPr/>
          <p:nvPr/>
        </p:nvSpPr>
        <p:spPr>
          <a:xfrm>
            <a:off x="3205162" y="335265"/>
            <a:ext cx="5915026" cy="6187469"/>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B261E8B-44AF-4D0C-979E-AAD2E2926500}"/>
              </a:ext>
            </a:extLst>
          </p:cNvPr>
          <p:cNvSpPr txBox="1"/>
          <p:nvPr/>
        </p:nvSpPr>
        <p:spPr>
          <a:xfrm>
            <a:off x="4251961" y="3559509"/>
            <a:ext cx="4285298" cy="1015663"/>
          </a:xfrm>
          <a:prstGeom prst="rect">
            <a:avLst/>
          </a:prstGeom>
          <a:noFill/>
          <a:effectLst>
            <a:outerShdw blurRad="152400" dist="317500" dir="5400000" sx="90000" sy="-19000" rotWithShape="0">
              <a:prstClr val="black">
                <a:alpha val="15000"/>
              </a:prstClr>
            </a:outerShdw>
          </a:effectLst>
        </p:spPr>
        <p:txBody>
          <a:bodyPr wrap="square" rtlCol="0">
            <a:spAutoFit/>
          </a:bodyPr>
          <a:lstStyle/>
          <a:p>
            <a:r>
              <a:rPr lang="en-US" sz="6000" dirty="0">
                <a:solidFill>
                  <a:schemeClr val="bg1"/>
                </a:solidFill>
                <a:latin typeface="Arial Black" panose="020B0A04020102020204" pitchFamily="34" charset="0"/>
              </a:rPr>
              <a:t>Problem </a:t>
            </a:r>
          </a:p>
        </p:txBody>
      </p:sp>
      <p:pic>
        <p:nvPicPr>
          <p:cNvPr id="8" name="Graphic 7" descr="Warning">
            <a:extLst>
              <a:ext uri="{FF2B5EF4-FFF2-40B4-BE49-F238E27FC236}">
                <a16:creationId xmlns:a16="http://schemas.microsoft.com/office/drawing/2014/main" id="{803BE5E1-26DC-46A8-8F70-B6C6B7C90D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48115" y="1445582"/>
            <a:ext cx="1852910" cy="1852910"/>
          </a:xfrm>
          <a:prstGeom prst="rect">
            <a:avLst/>
          </a:prstGeom>
        </p:spPr>
      </p:pic>
    </p:spTree>
    <p:extLst>
      <p:ext uri="{BB962C8B-B14F-4D97-AF65-F5344CB8AC3E}">
        <p14:creationId xmlns:p14="http://schemas.microsoft.com/office/powerpoint/2010/main" val="360022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1831213" y="-428244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desk with a phone and a box on it&#10;&#10;Description automatically generated">
            <a:extLst>
              <a:ext uri="{FF2B5EF4-FFF2-40B4-BE49-F238E27FC236}">
                <a16:creationId xmlns:a16="http://schemas.microsoft.com/office/drawing/2014/main" id="{E3777334-2F06-A883-79AE-0F9E1F44CF1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0"/>
            <a:ext cx="12192000" cy="7223760"/>
          </a:xfrm>
          <a:prstGeom prst="rect">
            <a:avLst/>
          </a:prstGeom>
        </p:spPr>
      </p:pic>
      <p:sp useBgFill="1">
        <p:nvSpPr>
          <p:cNvPr id="21" name="Rectangle: Rounded Corners 20">
            <a:extLst>
              <a:ext uri="{FF2B5EF4-FFF2-40B4-BE49-F238E27FC236}">
                <a16:creationId xmlns:a16="http://schemas.microsoft.com/office/drawing/2014/main" id="{FC603DA6-C00B-429B-8D21-79A58FC5C9F9}"/>
              </a:ext>
            </a:extLst>
          </p:cNvPr>
          <p:cNvSpPr/>
          <p:nvPr/>
        </p:nvSpPr>
        <p:spPr>
          <a:xfrm rot="2169429">
            <a:off x="10250531" y="57985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Rounded Corners 19">
            <a:extLst>
              <a:ext uri="{FF2B5EF4-FFF2-40B4-BE49-F238E27FC236}">
                <a16:creationId xmlns:a16="http://schemas.microsoft.com/office/drawing/2014/main" id="{B08B58A0-EDBE-4111-83AC-9132D4D8DBF9}"/>
              </a:ext>
            </a:extLst>
          </p:cNvPr>
          <p:cNvSpPr/>
          <p:nvPr/>
        </p:nvSpPr>
        <p:spPr>
          <a:xfrm rot="2169429">
            <a:off x="10113441" y="220804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Rounded Corners 15">
            <a:extLst>
              <a:ext uri="{FF2B5EF4-FFF2-40B4-BE49-F238E27FC236}">
                <a16:creationId xmlns:a16="http://schemas.microsoft.com/office/drawing/2014/main" id="{1B93A2DD-7388-4452-B121-84F4ACBFFE52}"/>
              </a:ext>
            </a:extLst>
          </p:cNvPr>
          <p:cNvSpPr/>
          <p:nvPr/>
        </p:nvSpPr>
        <p:spPr>
          <a:xfrm rot="2169429">
            <a:off x="1409469" y="215516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Rounded Corners 18">
            <a:extLst>
              <a:ext uri="{FF2B5EF4-FFF2-40B4-BE49-F238E27FC236}">
                <a16:creationId xmlns:a16="http://schemas.microsoft.com/office/drawing/2014/main" id="{A83BF502-C96A-4C5E-A9C7-1D73D68C0BFF}"/>
              </a:ext>
            </a:extLst>
          </p:cNvPr>
          <p:cNvSpPr/>
          <p:nvPr/>
        </p:nvSpPr>
        <p:spPr>
          <a:xfrm rot="2169429">
            <a:off x="1546559" y="52697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85189B9-08A2-4F10-B25E-0D81F1AF4576}"/>
              </a:ext>
            </a:extLst>
          </p:cNvPr>
          <p:cNvSpPr txBox="1"/>
          <p:nvPr/>
        </p:nvSpPr>
        <p:spPr>
          <a:xfrm>
            <a:off x="1980421" y="2799348"/>
            <a:ext cx="8702039" cy="2677656"/>
          </a:xfrm>
          <a:prstGeom prst="rect">
            <a:avLst/>
          </a:prstGeom>
          <a:noFill/>
        </p:spPr>
        <p:txBody>
          <a:bodyPr wrap="square" rtlCol="0">
            <a:spAutoFit/>
          </a:bodyPr>
          <a:lstStyle/>
          <a:p>
            <a:pPr lvl="0" algn="ctr"/>
            <a:r>
              <a:rPr lang="en-US" sz="2800" dirty="0">
                <a:solidFill>
                  <a:prstClr val="white"/>
                </a:solidFill>
                <a:latin typeface="Calibri" panose="020F0502020204030204"/>
              </a:rPr>
              <a:t>The problem addressed by the Hospital Data Management Network project is the complexity and inefficiency of managing various hospital operations, which include administrative tasks, patient data handling, medical device integration, and real-time health monitoring. Hospitals often struggle with:</a:t>
            </a:r>
          </a:p>
        </p:txBody>
      </p:sp>
      <p:sp>
        <p:nvSpPr>
          <p:cNvPr id="2" name="TextBox 1">
            <a:extLst>
              <a:ext uri="{FF2B5EF4-FFF2-40B4-BE49-F238E27FC236}">
                <a16:creationId xmlns:a16="http://schemas.microsoft.com/office/drawing/2014/main" id="{ACBFBD16-7F88-F7EE-0FC5-6785E643D4D1}"/>
              </a:ext>
            </a:extLst>
          </p:cNvPr>
          <p:cNvSpPr txBox="1"/>
          <p:nvPr/>
        </p:nvSpPr>
        <p:spPr>
          <a:xfrm>
            <a:off x="3462921" y="1445451"/>
            <a:ext cx="5897879"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3600" dirty="0">
                <a:solidFill>
                  <a:schemeClr val="bg1"/>
                </a:solidFill>
                <a:latin typeface="Arial Black" panose="020B0A04020102020204" pitchFamily="34" charset="0"/>
              </a:rPr>
              <a:t>The Problem </a:t>
            </a:r>
          </a:p>
        </p:txBody>
      </p:sp>
      <p:pic>
        <p:nvPicPr>
          <p:cNvPr id="3" name="Graphic 2" descr="Warning">
            <a:extLst>
              <a:ext uri="{FF2B5EF4-FFF2-40B4-BE49-F238E27FC236}">
                <a16:creationId xmlns:a16="http://schemas.microsoft.com/office/drawing/2014/main" id="{E866703B-BB16-562D-D1E8-0D786E57CE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4403" y="198903"/>
            <a:ext cx="1129317" cy="1129317"/>
          </a:xfrm>
          <a:prstGeom prst="rect">
            <a:avLst/>
          </a:prstGeom>
        </p:spPr>
      </p:pic>
    </p:spTree>
    <p:extLst>
      <p:ext uri="{BB962C8B-B14F-4D97-AF65-F5344CB8AC3E}">
        <p14:creationId xmlns:p14="http://schemas.microsoft.com/office/powerpoint/2010/main" val="746289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800"/>
                                  </p:stCondLst>
                                  <p:childTnLst>
                                    <p:animMotion origin="layout" path="M -4.16667E-6 2.96296E-6 L -0.04257 0.12407 " pathEditMode="relative" rAng="0" ptsTypes="AA">
                                      <p:cBhvr>
                                        <p:cTn id="6" dur="2000" fill="hold"/>
                                        <p:tgtEl>
                                          <p:spTgt spid="16"/>
                                        </p:tgtEl>
                                        <p:attrNameLst>
                                          <p:attrName>ppt_x</p:attrName>
                                          <p:attrName>ppt_y</p:attrName>
                                        </p:attrNameLst>
                                      </p:cBhvr>
                                      <p:rCtr x="-2135" y="6204"/>
                                    </p:animMotion>
                                  </p:childTnLst>
                                </p:cTn>
                              </p:par>
                              <p:par>
                                <p:cTn id="7" presetID="64" presetClass="path" presetSubtype="0" repeatCount="indefinite" accel="50000" decel="50000" autoRev="1" fill="hold" grpId="0" nodeType="withEffect">
                                  <p:stCondLst>
                                    <p:cond delay="400"/>
                                  </p:stCondLst>
                                  <p:childTnLst>
                                    <p:animMotion origin="layout" path="M -2.08333E-6 2.96296E-6 L -0.04258 0.12407 " pathEditMode="relative" rAng="0" ptsTypes="AA">
                                      <p:cBhvr>
                                        <p:cTn id="8" dur="2000" fill="hold"/>
                                        <p:tgtEl>
                                          <p:spTgt spid="19"/>
                                        </p:tgtEl>
                                        <p:attrNameLst>
                                          <p:attrName>ppt_x</p:attrName>
                                          <p:attrName>ppt_y</p:attrName>
                                        </p:attrNameLst>
                                      </p:cBhvr>
                                      <p:rCtr x="-2135" y="6204"/>
                                    </p:animMotion>
                                  </p:childTnLst>
                                </p:cTn>
                              </p:par>
                              <p:par>
                                <p:cTn id="9" presetID="64" presetClass="path" presetSubtype="0" repeatCount="indefinite" accel="50000" decel="50000" autoRev="1" fill="hold" grpId="0" nodeType="withEffect">
                                  <p:stCondLst>
                                    <p:cond delay="1600"/>
                                  </p:stCondLst>
                                  <p:childTnLst>
                                    <p:animMotion origin="layout" path="M 3.54167E-6 4.07407E-6 L -0.04258 0.12407 " pathEditMode="relative" rAng="0" ptsTypes="AA">
                                      <p:cBhvr>
                                        <p:cTn id="10" dur="2000" fill="hold"/>
                                        <p:tgtEl>
                                          <p:spTgt spid="20"/>
                                        </p:tgtEl>
                                        <p:attrNameLst>
                                          <p:attrName>ppt_x</p:attrName>
                                          <p:attrName>ppt_y</p:attrName>
                                        </p:attrNameLst>
                                      </p:cBhvr>
                                      <p:rCtr x="-2135" y="6204"/>
                                    </p:animMotion>
                                  </p:childTnLst>
                                </p:cTn>
                              </p:par>
                              <p:par>
                                <p:cTn id="11" presetID="64" presetClass="path" presetSubtype="0" repeatCount="indefinite" accel="50000" decel="50000" autoRev="1" fill="hold" grpId="0" nodeType="withEffect">
                                  <p:stCondLst>
                                    <p:cond delay="1200"/>
                                  </p:stCondLst>
                                  <p:childTnLst>
                                    <p:animMotion origin="layout" path="M -4.375E-6 4.07407E-6 L -0.04257 0.12407 " pathEditMode="relative" rAng="0" ptsTypes="AA">
                                      <p:cBhvr>
                                        <p:cTn id="12" dur="2000" fill="hold"/>
                                        <p:tgtEl>
                                          <p:spTgt spid="21"/>
                                        </p:tgtEl>
                                        <p:attrNameLst>
                                          <p:attrName>ppt_x</p:attrName>
                                          <p:attrName>ppt_y</p:attrName>
                                        </p:attrNameLst>
                                      </p:cBhvr>
                                      <p:rCtr x="-2135" y="6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6"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1831213" y="-428244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desk with a phone and a box on it&#10;&#10;Description automatically generated">
            <a:extLst>
              <a:ext uri="{FF2B5EF4-FFF2-40B4-BE49-F238E27FC236}">
                <a16:creationId xmlns:a16="http://schemas.microsoft.com/office/drawing/2014/main" id="{E3777334-2F06-A883-79AE-0F9E1F44CF1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0"/>
            <a:ext cx="12192000" cy="7223760"/>
          </a:xfrm>
          <a:prstGeom prst="rect">
            <a:avLst/>
          </a:prstGeom>
        </p:spPr>
      </p:pic>
      <p:sp useBgFill="1">
        <p:nvSpPr>
          <p:cNvPr id="21" name="Rectangle: Rounded Corners 20">
            <a:extLst>
              <a:ext uri="{FF2B5EF4-FFF2-40B4-BE49-F238E27FC236}">
                <a16:creationId xmlns:a16="http://schemas.microsoft.com/office/drawing/2014/main" id="{FC603DA6-C00B-429B-8D21-79A58FC5C9F9}"/>
              </a:ext>
            </a:extLst>
          </p:cNvPr>
          <p:cNvSpPr/>
          <p:nvPr/>
        </p:nvSpPr>
        <p:spPr>
          <a:xfrm rot="2169429">
            <a:off x="10250531" y="57985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Rounded Corners 19">
            <a:extLst>
              <a:ext uri="{FF2B5EF4-FFF2-40B4-BE49-F238E27FC236}">
                <a16:creationId xmlns:a16="http://schemas.microsoft.com/office/drawing/2014/main" id="{B08B58A0-EDBE-4111-83AC-9132D4D8DBF9}"/>
              </a:ext>
            </a:extLst>
          </p:cNvPr>
          <p:cNvSpPr/>
          <p:nvPr/>
        </p:nvSpPr>
        <p:spPr>
          <a:xfrm rot="2169429">
            <a:off x="10113441" y="220804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Rounded Corners 15">
            <a:extLst>
              <a:ext uri="{FF2B5EF4-FFF2-40B4-BE49-F238E27FC236}">
                <a16:creationId xmlns:a16="http://schemas.microsoft.com/office/drawing/2014/main" id="{1B93A2DD-7388-4452-B121-84F4ACBFFE52}"/>
              </a:ext>
            </a:extLst>
          </p:cNvPr>
          <p:cNvSpPr/>
          <p:nvPr/>
        </p:nvSpPr>
        <p:spPr>
          <a:xfrm rot="2169429">
            <a:off x="1409469" y="215516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Rounded Corners 18">
            <a:extLst>
              <a:ext uri="{FF2B5EF4-FFF2-40B4-BE49-F238E27FC236}">
                <a16:creationId xmlns:a16="http://schemas.microsoft.com/office/drawing/2014/main" id="{A83BF502-C96A-4C5E-A9C7-1D73D68C0BFF}"/>
              </a:ext>
            </a:extLst>
          </p:cNvPr>
          <p:cNvSpPr/>
          <p:nvPr/>
        </p:nvSpPr>
        <p:spPr>
          <a:xfrm rot="2169429">
            <a:off x="1546559" y="52697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85189B9-08A2-4F10-B25E-0D81F1AF4576}"/>
              </a:ext>
            </a:extLst>
          </p:cNvPr>
          <p:cNvSpPr txBox="1"/>
          <p:nvPr/>
        </p:nvSpPr>
        <p:spPr>
          <a:xfrm>
            <a:off x="1829155" y="2176166"/>
            <a:ext cx="9446196" cy="458587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lang="ar-EG" altLang="en-US" sz="2800" dirty="0">
                <a:solidFill>
                  <a:prstClr val="white"/>
                </a:solidFill>
                <a:latin typeface="Calibri" panose="020F0502020204030204"/>
              </a:rPr>
              <a:t> </a:t>
            </a:r>
            <a:r>
              <a:rPr lang="en-US" altLang="en-US" sz="3200" b="1" dirty="0">
                <a:solidFill>
                  <a:prstClr val="white"/>
                </a:solidFill>
                <a:latin typeface="Calibri" panose="020F0502020204030204"/>
              </a:rPr>
              <a:t>Data Security Risks: </a:t>
            </a:r>
            <a:r>
              <a:rPr lang="en-US" altLang="en-US" sz="2800" dirty="0">
                <a:solidFill>
                  <a:prstClr val="white"/>
                </a:solidFill>
                <a:latin typeface="Calibri" panose="020F0502020204030204"/>
              </a:rPr>
              <a:t>Sensitive patient and financial data are vulnerable to breaches due to insufficient protection.</a:t>
            </a:r>
            <a:endParaRPr lang="ar-EG" altLang="en-US" sz="2800" dirty="0">
              <a:solidFill>
                <a:prstClr val="white"/>
              </a:solidFill>
              <a:latin typeface="Calibri" panose="020F0502020204030204"/>
            </a:endParaRPr>
          </a:p>
          <a:p>
            <a:pPr marL="0" marR="0" lvl="0" indent="0" algn="ctr" defTabSz="914400" rtl="0" eaLnBrk="0" fontAlgn="base" latinLnBrk="0" hangingPunct="0">
              <a:lnSpc>
                <a:spcPct val="100000"/>
              </a:lnSpc>
              <a:spcBef>
                <a:spcPct val="0"/>
              </a:spcBef>
              <a:spcAft>
                <a:spcPct val="0"/>
              </a:spcAft>
              <a:buClrTx/>
              <a:buSzTx/>
              <a:buFontTx/>
              <a:buChar char="•"/>
              <a:tabLst/>
            </a:pPr>
            <a:endParaRPr lang="en-US" altLang="en-US" sz="2800" dirty="0">
              <a:solidFill>
                <a:prstClr val="white"/>
              </a:solidFill>
              <a:latin typeface="Calibri" panose="020F0502020204030204"/>
            </a:endParaRPr>
          </a:p>
          <a:p>
            <a:pPr marL="0" marR="0" lvl="0" indent="0" algn="ctr" defTabSz="914400" rtl="0" eaLnBrk="0" fontAlgn="base" latinLnBrk="0" hangingPunct="0">
              <a:lnSpc>
                <a:spcPct val="100000"/>
              </a:lnSpc>
              <a:spcBef>
                <a:spcPct val="0"/>
              </a:spcBef>
              <a:spcAft>
                <a:spcPct val="0"/>
              </a:spcAft>
              <a:buClrTx/>
              <a:buSzTx/>
              <a:buFontTx/>
              <a:buChar char="•"/>
              <a:tabLst/>
            </a:pPr>
            <a:r>
              <a:rPr lang="ar-EG" altLang="en-US" sz="2800" dirty="0">
                <a:solidFill>
                  <a:prstClr val="white"/>
                </a:solidFill>
                <a:latin typeface="Calibri" panose="020F0502020204030204"/>
              </a:rPr>
              <a:t> </a:t>
            </a:r>
            <a:r>
              <a:rPr lang="en-US" altLang="en-US" sz="3200" b="1" dirty="0">
                <a:solidFill>
                  <a:prstClr val="white"/>
                </a:solidFill>
                <a:latin typeface="Calibri" panose="020F0502020204030204"/>
              </a:rPr>
              <a:t>Inefficient Communication: </a:t>
            </a:r>
            <a:r>
              <a:rPr lang="en-US" altLang="en-US" sz="2800" dirty="0">
                <a:solidFill>
                  <a:prstClr val="white"/>
                </a:solidFill>
                <a:latin typeface="Calibri" panose="020F0502020204030204"/>
              </a:rPr>
              <a:t>Lack of seamless communication between departments can delay medical decisions and patient care. </a:t>
            </a:r>
            <a:endParaRPr lang="ar-EG" altLang="en-US" sz="2800" dirty="0">
              <a:solidFill>
                <a:prstClr val="white"/>
              </a:solidFill>
              <a:latin typeface="Calibri" panose="020F0502020204030204"/>
            </a:endParaRPr>
          </a:p>
          <a:p>
            <a:pPr marL="0" marR="0" lvl="0" indent="0" algn="ctr" defTabSz="914400" rtl="0" eaLnBrk="0" fontAlgn="base" latinLnBrk="0" hangingPunct="0">
              <a:lnSpc>
                <a:spcPct val="100000"/>
              </a:lnSpc>
              <a:spcBef>
                <a:spcPct val="0"/>
              </a:spcBef>
              <a:spcAft>
                <a:spcPct val="0"/>
              </a:spcAft>
              <a:buClrTx/>
              <a:buSzTx/>
              <a:tabLst/>
            </a:pPr>
            <a:endParaRPr lang="ar-EG" altLang="en-US" sz="2800" dirty="0">
              <a:solidFill>
                <a:prstClr val="white"/>
              </a:solidFill>
              <a:latin typeface="Calibri" panose="020F0502020204030204"/>
            </a:endParaRPr>
          </a:p>
          <a:p>
            <a:pPr marL="0" marR="0" lvl="0" indent="0" algn="ctr" defTabSz="914400" rtl="0" eaLnBrk="0" fontAlgn="base" latinLnBrk="0" hangingPunct="0">
              <a:lnSpc>
                <a:spcPct val="100000"/>
              </a:lnSpc>
              <a:spcBef>
                <a:spcPct val="0"/>
              </a:spcBef>
              <a:spcAft>
                <a:spcPct val="0"/>
              </a:spcAft>
              <a:buClrTx/>
              <a:buSzTx/>
              <a:buFontTx/>
              <a:buChar char="•"/>
              <a:tabLst/>
            </a:pPr>
            <a:r>
              <a:rPr lang="ar-EG" sz="2800" dirty="0">
                <a:solidFill>
                  <a:prstClr val="white"/>
                </a:solidFill>
                <a:latin typeface="Calibri" panose="020F0502020204030204"/>
              </a:rPr>
              <a:t> </a:t>
            </a:r>
            <a:r>
              <a:rPr lang="en-US" sz="3200" b="1" dirty="0">
                <a:solidFill>
                  <a:prstClr val="white"/>
                </a:solidFill>
                <a:latin typeface="Calibri" panose="020F0502020204030204"/>
              </a:rPr>
              <a:t>Device Connectivity Issues: </a:t>
            </a:r>
            <a:r>
              <a:rPr lang="en-US" sz="2800" dirty="0">
                <a:solidFill>
                  <a:prstClr val="white"/>
                </a:solidFill>
                <a:latin typeface="Calibri" panose="020F0502020204030204"/>
              </a:rPr>
              <a:t>Medical devices are often disconnected from the hospital's central systems, making it difficult to share data in real-time.</a:t>
            </a:r>
            <a:endParaRPr lang="en-US" altLang="en-US" sz="2800" dirty="0">
              <a:solidFill>
                <a:prstClr val="white"/>
              </a:solidFill>
              <a:latin typeface="Calibri" panose="020F0502020204030204"/>
            </a:endParaRPr>
          </a:p>
        </p:txBody>
      </p:sp>
      <p:sp>
        <p:nvSpPr>
          <p:cNvPr id="2" name="TextBox 1">
            <a:extLst>
              <a:ext uri="{FF2B5EF4-FFF2-40B4-BE49-F238E27FC236}">
                <a16:creationId xmlns:a16="http://schemas.microsoft.com/office/drawing/2014/main" id="{ACBFBD16-7F88-F7EE-0FC5-6785E643D4D1}"/>
              </a:ext>
            </a:extLst>
          </p:cNvPr>
          <p:cNvSpPr txBox="1"/>
          <p:nvPr/>
        </p:nvSpPr>
        <p:spPr>
          <a:xfrm>
            <a:off x="3493401" y="1335201"/>
            <a:ext cx="5897879"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3600" dirty="0">
                <a:solidFill>
                  <a:schemeClr val="bg1"/>
                </a:solidFill>
                <a:latin typeface="Arial Black" panose="020B0A04020102020204" pitchFamily="34" charset="0"/>
              </a:rPr>
              <a:t>The Problem </a:t>
            </a:r>
          </a:p>
        </p:txBody>
      </p:sp>
      <p:pic>
        <p:nvPicPr>
          <p:cNvPr id="3" name="Graphic 2" descr="Warning">
            <a:extLst>
              <a:ext uri="{FF2B5EF4-FFF2-40B4-BE49-F238E27FC236}">
                <a16:creationId xmlns:a16="http://schemas.microsoft.com/office/drawing/2014/main" id="{E866703B-BB16-562D-D1E8-0D786E57CE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25603" y="184479"/>
            <a:ext cx="1068357" cy="1068357"/>
          </a:xfrm>
          <a:prstGeom prst="rect">
            <a:avLst/>
          </a:prstGeom>
        </p:spPr>
      </p:pic>
    </p:spTree>
    <p:extLst>
      <p:ext uri="{BB962C8B-B14F-4D97-AF65-F5344CB8AC3E}">
        <p14:creationId xmlns:p14="http://schemas.microsoft.com/office/powerpoint/2010/main" val="1001702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800"/>
                                  </p:stCondLst>
                                  <p:childTnLst>
                                    <p:animMotion origin="layout" path="M -4.16667E-6 2.96296E-6 L -0.04257 0.12407 " pathEditMode="relative" rAng="0" ptsTypes="AA">
                                      <p:cBhvr>
                                        <p:cTn id="6" dur="2000" fill="hold"/>
                                        <p:tgtEl>
                                          <p:spTgt spid="16"/>
                                        </p:tgtEl>
                                        <p:attrNameLst>
                                          <p:attrName>ppt_x</p:attrName>
                                          <p:attrName>ppt_y</p:attrName>
                                        </p:attrNameLst>
                                      </p:cBhvr>
                                      <p:rCtr x="-2135" y="6204"/>
                                    </p:animMotion>
                                  </p:childTnLst>
                                </p:cTn>
                              </p:par>
                              <p:par>
                                <p:cTn id="7" presetID="64" presetClass="path" presetSubtype="0" repeatCount="indefinite" accel="50000" decel="50000" autoRev="1" fill="hold" grpId="0" nodeType="withEffect">
                                  <p:stCondLst>
                                    <p:cond delay="400"/>
                                  </p:stCondLst>
                                  <p:childTnLst>
                                    <p:animMotion origin="layout" path="M -2.08333E-6 2.96296E-6 L -0.04258 0.12407 " pathEditMode="relative" rAng="0" ptsTypes="AA">
                                      <p:cBhvr>
                                        <p:cTn id="8" dur="2000" fill="hold"/>
                                        <p:tgtEl>
                                          <p:spTgt spid="19"/>
                                        </p:tgtEl>
                                        <p:attrNameLst>
                                          <p:attrName>ppt_x</p:attrName>
                                          <p:attrName>ppt_y</p:attrName>
                                        </p:attrNameLst>
                                      </p:cBhvr>
                                      <p:rCtr x="-2135" y="6204"/>
                                    </p:animMotion>
                                  </p:childTnLst>
                                </p:cTn>
                              </p:par>
                              <p:par>
                                <p:cTn id="9" presetID="64" presetClass="path" presetSubtype="0" repeatCount="indefinite" accel="50000" decel="50000" autoRev="1" fill="hold" grpId="0" nodeType="withEffect">
                                  <p:stCondLst>
                                    <p:cond delay="1600"/>
                                  </p:stCondLst>
                                  <p:childTnLst>
                                    <p:animMotion origin="layout" path="M 3.54167E-6 4.07407E-6 L -0.04258 0.12407 " pathEditMode="relative" rAng="0" ptsTypes="AA">
                                      <p:cBhvr>
                                        <p:cTn id="10" dur="2000" fill="hold"/>
                                        <p:tgtEl>
                                          <p:spTgt spid="20"/>
                                        </p:tgtEl>
                                        <p:attrNameLst>
                                          <p:attrName>ppt_x</p:attrName>
                                          <p:attrName>ppt_y</p:attrName>
                                        </p:attrNameLst>
                                      </p:cBhvr>
                                      <p:rCtr x="-2135" y="6204"/>
                                    </p:animMotion>
                                  </p:childTnLst>
                                </p:cTn>
                              </p:par>
                              <p:par>
                                <p:cTn id="11" presetID="64" presetClass="path" presetSubtype="0" repeatCount="indefinite" accel="50000" decel="50000" autoRev="1" fill="hold" grpId="0" nodeType="withEffect">
                                  <p:stCondLst>
                                    <p:cond delay="1200"/>
                                  </p:stCondLst>
                                  <p:childTnLst>
                                    <p:animMotion origin="layout" path="M -4.375E-6 4.07407E-6 L -0.04257 0.12407 " pathEditMode="relative" rAng="0" ptsTypes="AA">
                                      <p:cBhvr>
                                        <p:cTn id="12" dur="2000" fill="hold"/>
                                        <p:tgtEl>
                                          <p:spTgt spid="21"/>
                                        </p:tgtEl>
                                        <p:attrNameLst>
                                          <p:attrName>ppt_x</p:attrName>
                                          <p:attrName>ppt_y</p:attrName>
                                        </p:attrNameLst>
                                      </p:cBhvr>
                                      <p:rCtr x="-2135" y="6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6"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371A082-68BA-4DC4-9820-D1F03AA993EC}"/>
              </a:ext>
            </a:extLst>
          </p:cNvPr>
          <p:cNvSpPr/>
          <p:nvPr/>
        </p:nvSpPr>
        <p:spPr>
          <a:xfrm>
            <a:off x="3205162" y="335265"/>
            <a:ext cx="5915026" cy="6187469"/>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B261E8B-44AF-4D0C-979E-AAD2E2926500}"/>
              </a:ext>
            </a:extLst>
          </p:cNvPr>
          <p:cNvSpPr txBox="1"/>
          <p:nvPr/>
        </p:nvSpPr>
        <p:spPr>
          <a:xfrm>
            <a:off x="3509962" y="3578571"/>
            <a:ext cx="5305425" cy="1015663"/>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lvl="0"/>
            <a:r>
              <a:rPr lang="en-US" sz="6000" dirty="0">
                <a:solidFill>
                  <a:prstClr val="white"/>
                </a:solidFill>
                <a:latin typeface="Arial Black" panose="020B0A04020102020204" pitchFamily="34" charset="0"/>
              </a:rPr>
              <a:t>background</a:t>
            </a:r>
            <a:r>
              <a:rPr lang="en-US" sz="3200" dirty="0">
                <a:solidFill>
                  <a:prstClr val="white"/>
                </a:solidFill>
                <a:latin typeface="Arial Black" panose="020B0A04020102020204" pitchFamily="34" charset="0"/>
              </a:rPr>
              <a:t> </a:t>
            </a:r>
          </a:p>
        </p:txBody>
      </p:sp>
      <p:pic>
        <p:nvPicPr>
          <p:cNvPr id="6" name="Graphic 5" descr="Magnifying glass">
            <a:extLst>
              <a:ext uri="{FF2B5EF4-FFF2-40B4-BE49-F238E27FC236}">
                <a16:creationId xmlns:a16="http://schemas.microsoft.com/office/drawing/2014/main" id="{F806B756-6545-4536-B952-D37EDDB541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3429" y="1650071"/>
            <a:ext cx="2025141" cy="2025141"/>
          </a:xfrm>
          <a:prstGeom prst="rect">
            <a:avLst/>
          </a:prstGeom>
        </p:spPr>
      </p:pic>
    </p:spTree>
    <p:extLst>
      <p:ext uri="{BB962C8B-B14F-4D97-AF65-F5344CB8AC3E}">
        <p14:creationId xmlns:p14="http://schemas.microsoft.com/office/powerpoint/2010/main" val="282391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C8BF046-A53A-4F76-86DC-E810F2C64235}"/>
              </a:ext>
            </a:extLst>
          </p:cNvPr>
          <p:cNvSpPr/>
          <p:nvPr/>
        </p:nvSpPr>
        <p:spPr>
          <a:xfrm>
            <a:off x="-1831213" y="-4282441"/>
            <a:ext cx="15854426" cy="15788642"/>
          </a:xfrm>
          <a:prstGeom prst="ellipse">
            <a:avLst/>
          </a:prstGeom>
          <a:solidFill>
            <a:srgbClr val="2A3644">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desk with a phone and a box on it&#10;&#10;Description automatically generated">
            <a:extLst>
              <a:ext uri="{FF2B5EF4-FFF2-40B4-BE49-F238E27FC236}">
                <a16:creationId xmlns:a16="http://schemas.microsoft.com/office/drawing/2014/main" id="{E3777334-2F06-A883-79AE-0F9E1F44CF1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1510"/>
            <a:ext cx="12192000" cy="7223760"/>
          </a:xfrm>
          <a:prstGeom prst="rect">
            <a:avLst/>
          </a:prstGeom>
        </p:spPr>
      </p:pic>
      <p:sp useBgFill="1">
        <p:nvSpPr>
          <p:cNvPr id="21" name="Rectangle: Rounded Corners 20">
            <a:extLst>
              <a:ext uri="{FF2B5EF4-FFF2-40B4-BE49-F238E27FC236}">
                <a16:creationId xmlns:a16="http://schemas.microsoft.com/office/drawing/2014/main" id="{FC603DA6-C00B-429B-8D21-79A58FC5C9F9}"/>
              </a:ext>
            </a:extLst>
          </p:cNvPr>
          <p:cNvSpPr/>
          <p:nvPr/>
        </p:nvSpPr>
        <p:spPr>
          <a:xfrm rot="2169429">
            <a:off x="10250531" y="57985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Rounded Corners 19">
            <a:extLst>
              <a:ext uri="{FF2B5EF4-FFF2-40B4-BE49-F238E27FC236}">
                <a16:creationId xmlns:a16="http://schemas.microsoft.com/office/drawing/2014/main" id="{B08B58A0-EDBE-4111-83AC-9132D4D8DBF9}"/>
              </a:ext>
            </a:extLst>
          </p:cNvPr>
          <p:cNvSpPr/>
          <p:nvPr/>
        </p:nvSpPr>
        <p:spPr>
          <a:xfrm rot="2169429">
            <a:off x="10113441" y="2208040"/>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Rounded Corners 15">
            <a:extLst>
              <a:ext uri="{FF2B5EF4-FFF2-40B4-BE49-F238E27FC236}">
                <a16:creationId xmlns:a16="http://schemas.microsoft.com/office/drawing/2014/main" id="{1B93A2DD-7388-4452-B121-84F4ACBFFE52}"/>
              </a:ext>
            </a:extLst>
          </p:cNvPr>
          <p:cNvSpPr/>
          <p:nvPr/>
        </p:nvSpPr>
        <p:spPr>
          <a:xfrm rot="2169429">
            <a:off x="1409469" y="215516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Rounded Corners 18">
            <a:extLst>
              <a:ext uri="{FF2B5EF4-FFF2-40B4-BE49-F238E27FC236}">
                <a16:creationId xmlns:a16="http://schemas.microsoft.com/office/drawing/2014/main" id="{A83BF502-C96A-4C5E-A9C7-1D73D68C0BFF}"/>
              </a:ext>
            </a:extLst>
          </p:cNvPr>
          <p:cNvSpPr/>
          <p:nvPr/>
        </p:nvSpPr>
        <p:spPr>
          <a:xfrm rot="2169429">
            <a:off x="1546559" y="526974"/>
            <a:ext cx="598787" cy="37420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CBFBD16-7F88-F7EE-0FC5-6785E643D4D1}"/>
              </a:ext>
            </a:extLst>
          </p:cNvPr>
          <p:cNvSpPr txBox="1"/>
          <p:nvPr/>
        </p:nvSpPr>
        <p:spPr>
          <a:xfrm>
            <a:off x="4767834" y="1698174"/>
            <a:ext cx="5897879"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lvl="0"/>
            <a:r>
              <a:rPr lang="en-US" sz="3600" dirty="0">
                <a:solidFill>
                  <a:prstClr val="white"/>
                </a:solidFill>
                <a:latin typeface="Arial Black" panose="020B0A04020102020204" pitchFamily="34" charset="0"/>
              </a:rPr>
              <a:t>background </a:t>
            </a:r>
          </a:p>
        </p:txBody>
      </p:sp>
      <p:sp>
        <p:nvSpPr>
          <p:cNvPr id="8" name="AutoShape 2">
            <a:extLst>
              <a:ext uri="{FF2B5EF4-FFF2-40B4-BE49-F238E27FC236}">
                <a16:creationId xmlns:a16="http://schemas.microsoft.com/office/drawing/2014/main" id="{1D11FBD1-2531-9984-A6B4-BD71572DF198}"/>
              </a:ext>
            </a:extLst>
          </p:cNvPr>
          <p:cNvSpPr>
            <a:spLocks noChangeAspect="1" noChangeArrowheads="1"/>
          </p:cNvSpPr>
          <p:nvPr/>
        </p:nvSpPr>
        <p:spPr bwMode="auto">
          <a:xfrm>
            <a:off x="3811510" y="3276600"/>
            <a:ext cx="2436890" cy="24368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raphic 10" descr="Magnifying glass">
            <a:extLst>
              <a:ext uri="{FF2B5EF4-FFF2-40B4-BE49-F238E27FC236}">
                <a16:creationId xmlns:a16="http://schemas.microsoft.com/office/drawing/2014/main" id="{92F04956-4D5D-945B-2D4D-D203EF031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8213" y="405166"/>
            <a:ext cx="1180374" cy="1180374"/>
          </a:xfrm>
          <a:prstGeom prst="rect">
            <a:avLst/>
          </a:prstGeom>
        </p:spPr>
      </p:pic>
      <p:sp>
        <p:nvSpPr>
          <p:cNvPr id="17" name="TextBox 16">
            <a:extLst>
              <a:ext uri="{FF2B5EF4-FFF2-40B4-BE49-F238E27FC236}">
                <a16:creationId xmlns:a16="http://schemas.microsoft.com/office/drawing/2014/main" id="{FAF44315-57B7-3234-E0A2-27F86A6E80A1}"/>
              </a:ext>
            </a:extLst>
          </p:cNvPr>
          <p:cNvSpPr txBox="1"/>
          <p:nvPr/>
        </p:nvSpPr>
        <p:spPr>
          <a:xfrm>
            <a:off x="1525302" y="3002088"/>
            <a:ext cx="9446196" cy="353943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lang="en-US" sz="2800" dirty="0">
                <a:solidFill>
                  <a:prstClr val="white"/>
                </a:solidFill>
                <a:latin typeface="Calibri" panose="020F0502020204030204"/>
              </a:rPr>
              <a:t>Cisco Packet Tracer is a network simulation tool used to design, configure, and troubleshoot complex networks. It allows users to simulate real-world scenarios, providing hands-on experience with routers, switches, PCs, and other networking devices without physical hardware. In this project, Packet Tracer was utilized to model a comprehensive hospital network, enabling us to test and configure different setups for smooth inter-departmental communication and data management.</a:t>
            </a:r>
            <a:endParaRPr lang="en-US" altLang="en-US" sz="2800" dirty="0">
              <a:solidFill>
                <a:prstClr val="white"/>
              </a:solidFill>
              <a:latin typeface="Calibri" panose="020F0502020204030204"/>
            </a:endParaRPr>
          </a:p>
        </p:txBody>
      </p:sp>
      <p:sp>
        <p:nvSpPr>
          <p:cNvPr id="3" name="TextBox 2">
            <a:extLst>
              <a:ext uri="{FF2B5EF4-FFF2-40B4-BE49-F238E27FC236}">
                <a16:creationId xmlns:a16="http://schemas.microsoft.com/office/drawing/2014/main" id="{BA13C1EE-E22F-3A96-23B9-3910F06E36BF}"/>
              </a:ext>
            </a:extLst>
          </p:cNvPr>
          <p:cNvSpPr txBox="1"/>
          <p:nvPr/>
        </p:nvSpPr>
        <p:spPr>
          <a:xfrm>
            <a:off x="1525302" y="2294826"/>
            <a:ext cx="94461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lang="en-US" sz="2800" dirty="0">
                <a:solidFill>
                  <a:prstClr val="white"/>
                </a:solidFill>
                <a:latin typeface="Calibri" panose="020F0502020204030204"/>
              </a:rPr>
              <a:t>Background on Packet Tracer</a:t>
            </a:r>
            <a:endParaRPr lang="en-US" altLang="en-US" sz="2800" dirty="0">
              <a:solidFill>
                <a:prstClr val="white"/>
              </a:solidFill>
              <a:latin typeface="Calibri" panose="020F0502020204030204"/>
            </a:endParaRPr>
          </a:p>
        </p:txBody>
      </p:sp>
    </p:spTree>
    <p:extLst>
      <p:ext uri="{BB962C8B-B14F-4D97-AF65-F5344CB8AC3E}">
        <p14:creationId xmlns:p14="http://schemas.microsoft.com/office/powerpoint/2010/main" val="9534179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800"/>
                                  </p:stCondLst>
                                  <p:childTnLst>
                                    <p:animMotion origin="layout" path="M -4.16667E-6 2.96296E-6 L -0.04257 0.12407 " pathEditMode="relative" rAng="0" ptsTypes="AA">
                                      <p:cBhvr>
                                        <p:cTn id="6" dur="2000" fill="hold"/>
                                        <p:tgtEl>
                                          <p:spTgt spid="16"/>
                                        </p:tgtEl>
                                        <p:attrNameLst>
                                          <p:attrName>ppt_x</p:attrName>
                                          <p:attrName>ppt_y</p:attrName>
                                        </p:attrNameLst>
                                      </p:cBhvr>
                                      <p:rCtr x="-2135" y="6204"/>
                                    </p:animMotion>
                                  </p:childTnLst>
                                </p:cTn>
                              </p:par>
                              <p:par>
                                <p:cTn id="7" presetID="64" presetClass="path" presetSubtype="0" repeatCount="indefinite" accel="50000" decel="50000" autoRev="1" fill="hold" grpId="0" nodeType="withEffect">
                                  <p:stCondLst>
                                    <p:cond delay="400"/>
                                  </p:stCondLst>
                                  <p:childTnLst>
                                    <p:animMotion origin="layout" path="M -2.08333E-6 2.96296E-6 L -0.04258 0.12407 " pathEditMode="relative" rAng="0" ptsTypes="AA">
                                      <p:cBhvr>
                                        <p:cTn id="8" dur="2000" fill="hold"/>
                                        <p:tgtEl>
                                          <p:spTgt spid="19"/>
                                        </p:tgtEl>
                                        <p:attrNameLst>
                                          <p:attrName>ppt_x</p:attrName>
                                          <p:attrName>ppt_y</p:attrName>
                                        </p:attrNameLst>
                                      </p:cBhvr>
                                      <p:rCtr x="-2135" y="6204"/>
                                    </p:animMotion>
                                  </p:childTnLst>
                                </p:cTn>
                              </p:par>
                              <p:par>
                                <p:cTn id="9" presetID="64" presetClass="path" presetSubtype="0" repeatCount="indefinite" accel="50000" decel="50000" autoRev="1" fill="hold" grpId="0" nodeType="withEffect">
                                  <p:stCondLst>
                                    <p:cond delay="1600"/>
                                  </p:stCondLst>
                                  <p:childTnLst>
                                    <p:animMotion origin="layout" path="M 3.54167E-6 4.07407E-6 L -0.04258 0.12407 " pathEditMode="relative" rAng="0" ptsTypes="AA">
                                      <p:cBhvr>
                                        <p:cTn id="10" dur="2000" fill="hold"/>
                                        <p:tgtEl>
                                          <p:spTgt spid="20"/>
                                        </p:tgtEl>
                                        <p:attrNameLst>
                                          <p:attrName>ppt_x</p:attrName>
                                          <p:attrName>ppt_y</p:attrName>
                                        </p:attrNameLst>
                                      </p:cBhvr>
                                      <p:rCtr x="-2135" y="6204"/>
                                    </p:animMotion>
                                  </p:childTnLst>
                                </p:cTn>
                              </p:par>
                              <p:par>
                                <p:cTn id="11" presetID="64" presetClass="path" presetSubtype="0" repeatCount="indefinite" accel="50000" decel="50000" autoRev="1" fill="hold" grpId="0" nodeType="withEffect">
                                  <p:stCondLst>
                                    <p:cond delay="1200"/>
                                  </p:stCondLst>
                                  <p:childTnLst>
                                    <p:animMotion origin="layout" path="M -4.375E-6 4.07407E-6 L -0.04257 0.12407 " pathEditMode="relative" rAng="0" ptsTypes="AA">
                                      <p:cBhvr>
                                        <p:cTn id="12" dur="2000" fill="hold"/>
                                        <p:tgtEl>
                                          <p:spTgt spid="21"/>
                                        </p:tgtEl>
                                        <p:attrNameLst>
                                          <p:attrName>ppt_x</p:attrName>
                                          <p:attrName>ppt_y</p:attrName>
                                        </p:attrNameLst>
                                      </p:cBhvr>
                                      <p:rCtr x="-2135" y="6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6" grpId="0" animBg="1"/>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1495</TotalTime>
  <Words>973</Words>
  <Application>Microsoft Office PowerPoint</Application>
  <PresentationFormat>Widescreen</PresentationFormat>
  <Paragraphs>71</Paragraphs>
  <Slides>21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Calibri Light</vt:lpstr>
      <vt:lpstr>Fira Code</vt:lpstr>
      <vt:lpstr>Fira Code Light</vt:lpstr>
      <vt:lpstr>Roboto Condensed Light</vt:lpstr>
      <vt:lpstr>Arial</vt:lpstr>
      <vt:lpstr>Arial Black</vt:lpstr>
      <vt:lpstr>Roboto</vt:lpstr>
      <vt:lpstr>Oswald</vt:lpstr>
      <vt:lpstr>Calibri</vt:lpstr>
      <vt:lpstr>Office Theme</vt:lpstr>
      <vt:lpstr>How to Code Workshop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Urrutia</dc:creator>
  <cp:lastModifiedBy>Ahmed Akram</cp:lastModifiedBy>
  <cp:revision>84</cp:revision>
  <dcterms:created xsi:type="dcterms:W3CDTF">2022-11-09T20:05:27Z</dcterms:created>
  <dcterms:modified xsi:type="dcterms:W3CDTF">2024-10-20T22:17:00Z</dcterms:modified>
</cp:coreProperties>
</file>